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3"/>
    <p:sldMasterId id="2147483770" r:id="rId4"/>
    <p:sldMasterId id="2147483771" r:id="rId5"/>
    <p:sldMasterId id="2147483772" r:id="rId6"/>
    <p:sldMasterId id="21474837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Lst>
  <p:sldSz cy="6858000" cx="12188950"/>
  <p:notesSz cx="6858000" cy="9144000"/>
  <p:embeddedFontLst>
    <p:embeddedFont>
      <p:font typeface="DM Sans Medium"/>
      <p:regular r:id="rId23"/>
      <p:bold r:id="rId24"/>
      <p:italic r:id="rId25"/>
      <p:boldItalic r:id="rId26"/>
    </p:embeddedFont>
    <p:embeddedFont>
      <p:font typeface="DM Mono Medium"/>
      <p:regular r:id="rId27"/>
      <p:italic r:id="rId28"/>
    </p:embeddedFont>
    <p:embeddedFont>
      <p:font typeface="DM Sans"/>
      <p:regular r:id="rId29"/>
      <p:bold r:id="rId30"/>
      <p:italic r:id="rId31"/>
      <p:boldItalic r:id="rId32"/>
    </p:embeddedFont>
    <p:embeddedFont>
      <p:font typeface="Barlow"/>
      <p:regular r:id="rId33"/>
      <p:bold r:id="rId34"/>
      <p:italic r:id="rId35"/>
      <p:boldItalic r:id="rId36"/>
    </p:embeddedFont>
    <p:embeddedFont>
      <p:font typeface="DM Mono"/>
      <p:regular r:id="rId37"/>
      <p: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2.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DMSansMedium-bold.fntdata"/><Relationship Id="rId23" Type="http://schemas.openxmlformats.org/officeDocument/2006/relationships/font" Target="fonts/DM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26" Type="http://schemas.openxmlformats.org/officeDocument/2006/relationships/font" Target="fonts/DMSansMedium-boldItalic.fntdata"/><Relationship Id="rId25" Type="http://schemas.openxmlformats.org/officeDocument/2006/relationships/font" Target="fonts/DMSansMedium-italic.fntdata"/><Relationship Id="rId28" Type="http://schemas.openxmlformats.org/officeDocument/2006/relationships/font" Target="fonts/DMMonoMedium-italic.fntdata"/><Relationship Id="rId27" Type="http://schemas.openxmlformats.org/officeDocument/2006/relationships/font" Target="fonts/DMMonoMedium-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DMSans-regular.fntdata"/><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font" Target="fonts/DMSans-italic.fntdata"/><Relationship Id="rId30" Type="http://schemas.openxmlformats.org/officeDocument/2006/relationships/font" Target="fonts/DMSans-bold.fntdata"/><Relationship Id="rId11" Type="http://schemas.openxmlformats.org/officeDocument/2006/relationships/slide" Target="slides/slide3.xml"/><Relationship Id="rId33" Type="http://schemas.openxmlformats.org/officeDocument/2006/relationships/font" Target="fonts/Barlow-regular.fntdata"/><Relationship Id="rId10" Type="http://schemas.openxmlformats.org/officeDocument/2006/relationships/slide" Target="slides/slide2.xml"/><Relationship Id="rId32" Type="http://schemas.openxmlformats.org/officeDocument/2006/relationships/font" Target="fonts/DMSans-boldItalic.fntdata"/><Relationship Id="rId13" Type="http://schemas.openxmlformats.org/officeDocument/2006/relationships/slide" Target="slides/slide5.xml"/><Relationship Id="rId35" Type="http://schemas.openxmlformats.org/officeDocument/2006/relationships/font" Target="fonts/Barlow-italic.fntdata"/><Relationship Id="rId12" Type="http://schemas.openxmlformats.org/officeDocument/2006/relationships/slide" Target="slides/slide4.xml"/><Relationship Id="rId34" Type="http://schemas.openxmlformats.org/officeDocument/2006/relationships/font" Target="fonts/Barlow-bold.fntdata"/><Relationship Id="rId15" Type="http://schemas.openxmlformats.org/officeDocument/2006/relationships/slide" Target="slides/slide7.xml"/><Relationship Id="rId37" Type="http://schemas.openxmlformats.org/officeDocument/2006/relationships/font" Target="fonts/DMMono-regular.fntdata"/><Relationship Id="rId14" Type="http://schemas.openxmlformats.org/officeDocument/2006/relationships/slide" Target="slides/slide6.xml"/><Relationship Id="rId36" Type="http://schemas.openxmlformats.org/officeDocument/2006/relationships/font" Target="fonts/Barlow-boldItalic.fntdata"/><Relationship Id="rId17" Type="http://schemas.openxmlformats.org/officeDocument/2006/relationships/slide" Target="slides/slide9.xml"/><Relationship Id="rId39" Type="http://schemas.openxmlformats.org/officeDocument/2006/relationships/font" Target="fonts/OpenSans-regular.fntdata"/><Relationship Id="rId16" Type="http://schemas.openxmlformats.org/officeDocument/2006/relationships/slide" Target="slides/slide8.xml"/><Relationship Id="rId38" Type="http://schemas.openxmlformats.org/officeDocument/2006/relationships/font" Target="fonts/DMMono-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bf573390a6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2bf573390a6_2_145:notes"/>
          <p:cNvSpPr/>
          <p:nvPr>
            <p:ph idx="2" type="sldImg"/>
          </p:nvPr>
        </p:nvSpPr>
        <p:spPr>
          <a:xfrm>
            <a:off x="1143797" y="685800"/>
            <a:ext cx="4571147"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5bfaaf7a81_0_41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25bfaaf7a81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5bfaaf7a81_0_41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25bfaaf7a81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5bfaaf7a81_0_42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g25bfaaf7a81_0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bf95f5e857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g2bf95f5e85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bf573390a6_0_16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bf573390a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37ebeca486_0_640:notes"/>
          <p:cNvSpPr/>
          <p:nvPr>
            <p:ph idx="2" type="sldImg"/>
          </p:nvPr>
        </p:nvSpPr>
        <p:spPr>
          <a:xfrm>
            <a:off x="38096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237ebeca486_0_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Developers increasing use AI assistants, but they still don’t trust them. Generated answers have various issues that make them hard to use. Let’s dive into why.</a:t>
            </a:r>
            <a:br>
              <a:rPr lang="en"/>
            </a:br>
            <a:br>
              <a:rPr lang="en"/>
            </a:br>
            <a:r>
              <a:rPr lang="en"/>
              <a:t>Because models being used are trained on generic code, it can spit out a solution with code that isn’t relevant or very good for what you are working on.</a:t>
            </a:r>
            <a:br>
              <a:rPr lang="en"/>
            </a:br>
            <a:br>
              <a:rPr lang="en"/>
            </a:br>
            <a:r>
              <a:rPr lang="en"/>
              <a:t>When it does get a line of code right, the data it calls may be invented or not the relevant data for what you are trying to do. Finding the right data for a given task can be more challenging than writing the script, and AI assistants can’t help with this.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37e5f16a4f_0_49:notes"/>
          <p:cNvSpPr/>
          <p:nvPr>
            <p:ph idx="2" type="sldImg"/>
          </p:nvPr>
        </p:nvSpPr>
        <p:spPr>
          <a:xfrm>
            <a:off x="383351"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237e5f16a4f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628" lvl="0" marL="11465" marR="80571" rtl="0" algn="l">
              <a:lnSpc>
                <a:spcPct val="124781"/>
              </a:lnSpc>
              <a:spcBef>
                <a:spcPts val="1268"/>
              </a:spcBef>
              <a:spcAft>
                <a:spcPts val="0"/>
              </a:spcAft>
              <a:buClr>
                <a:schemeClr val="dk1"/>
              </a:buClr>
              <a:buSzPts val="1100"/>
              <a:buFont typeface="Arial"/>
              <a:buNone/>
            </a:pPr>
            <a:r>
              <a:rPr lang="en">
                <a:solidFill>
                  <a:schemeClr val="dk1"/>
                </a:solidFill>
                <a:latin typeface="Barlow"/>
                <a:ea typeface="Barlow"/>
                <a:cs typeface="Barlow"/>
                <a:sym typeface="Barlow"/>
              </a:rPr>
              <a:t>Enter Databricks Assistant. Databricks Assistant is a context-aware AI assistant to help you be more productive in Databricks.</a:t>
            </a:r>
            <a:endParaRPr>
              <a:solidFill>
                <a:schemeClr val="dk1"/>
              </a:solidFill>
              <a:latin typeface="Barlow"/>
              <a:ea typeface="Barlow"/>
              <a:cs typeface="Barlow"/>
              <a:sym typeface="Barlow"/>
            </a:endParaRPr>
          </a:p>
          <a:p>
            <a:pPr indent="3628" lvl="0" marL="11465" marR="80571" rtl="0" algn="l">
              <a:lnSpc>
                <a:spcPct val="124781"/>
              </a:lnSpc>
              <a:spcBef>
                <a:spcPts val="1268"/>
              </a:spcBef>
              <a:spcAft>
                <a:spcPts val="0"/>
              </a:spcAft>
              <a:buClr>
                <a:schemeClr val="dk1"/>
              </a:buClr>
              <a:buSzPts val="1100"/>
              <a:buFont typeface="Arial"/>
              <a:buNone/>
            </a:pPr>
            <a:r>
              <a:rPr lang="en">
                <a:solidFill>
                  <a:schemeClr val="dk1"/>
                </a:solidFill>
                <a:latin typeface="Barlow"/>
                <a:ea typeface="Barlow"/>
                <a:cs typeface="Barlow"/>
                <a:sym typeface="Barlow"/>
              </a:rPr>
              <a:t>The Assistant leverages Unity Catalog metadata to understand your data and provide personalized responses.</a:t>
            </a:r>
            <a:endParaRPr>
              <a:solidFill>
                <a:schemeClr val="dk1"/>
              </a:solidFill>
              <a:latin typeface="Barlow"/>
              <a:ea typeface="Barlow"/>
              <a:cs typeface="Barlow"/>
              <a:sym typeface="Barlow"/>
            </a:endParaRPr>
          </a:p>
          <a:p>
            <a:pPr indent="3628" lvl="0" marL="11465" marR="80571" rtl="0" algn="l">
              <a:lnSpc>
                <a:spcPct val="124781"/>
              </a:lnSpc>
              <a:spcBef>
                <a:spcPts val="1268"/>
              </a:spcBef>
              <a:spcAft>
                <a:spcPts val="0"/>
              </a:spcAft>
              <a:buClr>
                <a:schemeClr val="dk1"/>
              </a:buClr>
              <a:buSzPts val="1100"/>
              <a:buFont typeface="Arial"/>
              <a:buNone/>
            </a:pPr>
            <a:r>
              <a:rPr lang="en">
                <a:solidFill>
                  <a:schemeClr val="dk1"/>
                </a:solidFill>
                <a:latin typeface="Barlow"/>
                <a:ea typeface="Barlow"/>
                <a:cs typeface="Barlow"/>
                <a:sym typeface="Barlow"/>
              </a:rPr>
              <a:t>Use it now from Databricks Notebooks, SQL editor, or file editor.</a:t>
            </a:r>
            <a:endParaRPr>
              <a:solidFill>
                <a:schemeClr val="dk1"/>
              </a:solidFill>
              <a:latin typeface="Barlow"/>
              <a:ea typeface="Barlow"/>
              <a:cs typeface="Barlow"/>
              <a:sym typeface="Barlow"/>
            </a:endParaRPr>
          </a:p>
          <a:p>
            <a:pPr indent="3628" lvl="0" marL="11465" marR="80571" rtl="0" algn="l">
              <a:lnSpc>
                <a:spcPct val="124781"/>
              </a:lnSpc>
              <a:spcBef>
                <a:spcPts val="1268"/>
              </a:spcBef>
              <a:spcAft>
                <a:spcPts val="0"/>
              </a:spcAft>
              <a:buClr>
                <a:schemeClr val="dk1"/>
              </a:buClr>
              <a:buSzPts val="1100"/>
              <a:buFont typeface="Arial"/>
              <a:buNone/>
            </a:pPr>
            <a:r>
              <a:t/>
            </a:r>
            <a:endParaRPr>
              <a:solidFill>
                <a:schemeClr val="dk1"/>
              </a:solidFill>
              <a:latin typeface="Barlow"/>
              <a:ea typeface="Barlow"/>
              <a:cs typeface="Barlow"/>
              <a:sym typeface="Barlow"/>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37ebeca486_0_1044:notes"/>
          <p:cNvSpPr/>
          <p:nvPr>
            <p:ph idx="2" type="sldImg"/>
          </p:nvPr>
        </p:nvSpPr>
        <p:spPr>
          <a:xfrm>
            <a:off x="383351"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237ebeca486_0_10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80571" rtl="0" algn="l">
              <a:lnSpc>
                <a:spcPct val="124781"/>
              </a:lnSpc>
              <a:spcBef>
                <a:spcPts val="1268"/>
              </a:spcBef>
              <a:spcAft>
                <a:spcPts val="0"/>
              </a:spcAft>
              <a:buClr>
                <a:schemeClr val="dk1"/>
              </a:buClr>
              <a:buSzPts val="1100"/>
              <a:buFont typeface="Arial"/>
              <a:buNone/>
            </a:pPr>
            <a:r>
              <a:rPr lang="en">
                <a:solidFill>
                  <a:schemeClr val="dk1"/>
                </a:solidFill>
                <a:latin typeface="Barlow"/>
                <a:ea typeface="Barlow"/>
                <a:cs typeface="Barlow"/>
                <a:sym typeface="Barlow"/>
              </a:rPr>
              <a:t>Let’s go more into how the Assistant helps. The power of AI assistants is that they converse naturally in whatever language the user prefers. The assistant can take requests and create entire SQL queries or blocks of code to execute. You can add these directly into the SQL editor or notebooks, and just run them.</a:t>
            </a:r>
            <a:br>
              <a:rPr lang="en">
                <a:solidFill>
                  <a:schemeClr val="dk1"/>
                </a:solidFill>
                <a:latin typeface="Barlow"/>
                <a:ea typeface="Barlow"/>
                <a:cs typeface="Barlow"/>
                <a:sym typeface="Barlow"/>
              </a:rPr>
            </a:br>
            <a:br>
              <a:rPr lang="en">
                <a:solidFill>
                  <a:schemeClr val="dk1"/>
                </a:solidFill>
                <a:latin typeface="Barlow"/>
                <a:ea typeface="Barlow"/>
                <a:cs typeface="Barlow"/>
                <a:sym typeface="Barlow"/>
              </a:rPr>
            </a:br>
            <a:r>
              <a:rPr lang="en">
                <a:solidFill>
                  <a:schemeClr val="dk1"/>
                </a:solidFill>
                <a:latin typeface="Barlow"/>
                <a:ea typeface="Barlow"/>
                <a:cs typeface="Barlow"/>
                <a:sym typeface="Barlow"/>
              </a:rPr>
              <a:t>To make them more relevant and more accurate, the Assistant is using context from the work you are doing - what code is in the cells you are working with, which tables are you using, and information about your runtime environment and the library you are using. All this gets fed into the assistant to provide better responses.</a:t>
            </a:r>
            <a:br>
              <a:rPr lang="en">
                <a:solidFill>
                  <a:schemeClr val="dk1"/>
                </a:solidFill>
                <a:latin typeface="Barlow"/>
                <a:ea typeface="Barlow"/>
                <a:cs typeface="Barlow"/>
                <a:sym typeface="Barlow"/>
              </a:rPr>
            </a:br>
            <a:br>
              <a:rPr lang="en">
                <a:solidFill>
                  <a:schemeClr val="dk1"/>
                </a:solidFill>
                <a:latin typeface="Barlow"/>
                <a:ea typeface="Barlow"/>
                <a:cs typeface="Barlow"/>
                <a:sym typeface="Barlow"/>
              </a:rPr>
            </a:br>
            <a:r>
              <a:rPr lang="en">
                <a:solidFill>
                  <a:schemeClr val="dk1"/>
                </a:solidFill>
                <a:latin typeface="Barlow"/>
                <a:ea typeface="Barlow"/>
                <a:cs typeface="Barlow"/>
                <a:sym typeface="Barlow"/>
              </a:rPr>
              <a:t>And when there is a bug, the assistant explains in plain language what the issue is and can provide a fix.</a:t>
            </a:r>
            <a:endParaRPr>
              <a:solidFill>
                <a:schemeClr val="dk1"/>
              </a:solidFill>
              <a:latin typeface="Barlow"/>
              <a:ea typeface="Barlow"/>
              <a:cs typeface="Barlow"/>
              <a:sym typeface="Barlo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37ebeca486_0_982:notes"/>
          <p:cNvSpPr/>
          <p:nvPr>
            <p:ph idx="2" type="sldImg"/>
          </p:nvPr>
        </p:nvSpPr>
        <p:spPr>
          <a:xfrm>
            <a:off x="383351"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237ebeca486_0_9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628" lvl="0" marL="11465" marR="80571" rtl="0" algn="l">
              <a:lnSpc>
                <a:spcPct val="124781"/>
              </a:lnSpc>
              <a:spcBef>
                <a:spcPts val="1268"/>
              </a:spcBef>
              <a:spcAft>
                <a:spcPts val="0"/>
              </a:spcAft>
              <a:buClr>
                <a:schemeClr val="dk1"/>
              </a:buClr>
              <a:buSzPts val="1100"/>
              <a:buFont typeface="Arial"/>
              <a:buNone/>
            </a:pPr>
            <a:r>
              <a:t/>
            </a:r>
            <a:endParaRPr>
              <a:solidFill>
                <a:schemeClr val="dk1"/>
              </a:solidFill>
              <a:latin typeface="Barlow"/>
              <a:ea typeface="Barlow"/>
              <a:cs typeface="Barlow"/>
              <a:sym typeface="Barlow"/>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37ebeca486_0_993:notes"/>
          <p:cNvSpPr/>
          <p:nvPr>
            <p:ph idx="2" type="sldImg"/>
          </p:nvPr>
        </p:nvSpPr>
        <p:spPr>
          <a:xfrm>
            <a:off x="383351"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g237ebeca486_0_9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628" lvl="0" marL="11465" marR="80571" rtl="0" algn="l">
              <a:lnSpc>
                <a:spcPct val="124781"/>
              </a:lnSpc>
              <a:spcBef>
                <a:spcPts val="1268"/>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3628" lvl="0" marL="11465" marR="80571" rtl="0" algn="l">
              <a:lnSpc>
                <a:spcPct val="124781"/>
              </a:lnSpc>
              <a:spcBef>
                <a:spcPts val="1268"/>
              </a:spcBef>
              <a:spcAft>
                <a:spcPts val="0"/>
              </a:spcAft>
              <a:buClr>
                <a:schemeClr val="dk1"/>
              </a:buClr>
              <a:buSzPts val="1100"/>
              <a:buFont typeface="Arial"/>
              <a:buNone/>
            </a:pPr>
            <a:r>
              <a:t/>
            </a:r>
            <a:endParaRPr>
              <a:solidFill>
                <a:schemeClr val="dk1"/>
              </a:solidFill>
              <a:latin typeface="Barlow"/>
              <a:ea typeface="Barlow"/>
              <a:cs typeface="Barlow"/>
              <a:sym typeface="Barlow"/>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7e5f16a4f_0_90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37e5f16a4f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37ebeca486_0_100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237ebeca486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5bfaaf7a81_0_40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25bfaaf7a81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7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7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7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7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7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7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36.png"/><Relationship Id="rId4"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1.png"/><Relationship Id="rId4"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1.png"/><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1.png"/><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21.png"/><Relationship Id="rId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21.png"/><Relationship Id="rId4"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36.png"/><Relationship Id="rId4"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36.png"/><Relationship Id="rId4"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36.png"/><Relationship Id="rId4"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36.png"/><Relationship Id="rId4"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36.png"/><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2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36.png"/><Relationship Id="rId4" Type="http://schemas.openxmlformats.org/officeDocument/2006/relationships/image" Target="../media/image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1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1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1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507" y="992767"/>
            <a:ext cx="11358000" cy="27369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 name="Google Shape;11;p2"/>
          <p:cNvSpPr txBox="1"/>
          <p:nvPr>
            <p:ph idx="1" type="subTitle"/>
          </p:nvPr>
        </p:nvSpPr>
        <p:spPr>
          <a:xfrm>
            <a:off x="415496" y="3778833"/>
            <a:ext cx="11358000" cy="1056900"/>
          </a:xfrm>
          <a:prstGeom prst="rect">
            <a:avLst/>
          </a:prstGeom>
        </p:spPr>
        <p:txBody>
          <a:bodyPr anchorCtr="0" anchor="t" bIns="121875" lIns="121875" spcFirstLastPara="1" rIns="121875" wrap="square" tIns="121875">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496" y="1474833"/>
            <a:ext cx="11358000" cy="26181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496" y="4202967"/>
            <a:ext cx="11358000" cy="1734300"/>
          </a:xfrm>
          <a:prstGeom prst="rect">
            <a:avLst/>
          </a:prstGeom>
        </p:spPr>
        <p:txBody>
          <a:bodyPr anchorCtr="0" anchor="t" bIns="121875" lIns="121875" spcFirstLastPara="1" rIns="121875" wrap="square" tIns="121875">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7" name="Google Shape;47;p11"/>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 Breaker O">
  <p:cSld name="OBJECT_2_1_1_2_1_1_1_1_1_2_1_1">
    <p:bg>
      <p:bgPr>
        <a:solidFill>
          <a:schemeClr val="accent1"/>
        </a:solidFill>
      </p:bgPr>
    </p:bg>
    <p:spTree>
      <p:nvGrpSpPr>
        <p:cNvPr id="706" name="Shape 706"/>
        <p:cNvGrpSpPr/>
        <p:nvPr/>
      </p:nvGrpSpPr>
      <p:grpSpPr>
        <a:xfrm>
          <a:off x="0" y="0"/>
          <a:ext cx="0" cy="0"/>
          <a:chOff x="0" y="0"/>
          <a:chExt cx="0" cy="0"/>
        </a:xfrm>
      </p:grpSpPr>
      <p:pic>
        <p:nvPicPr>
          <p:cNvPr id="707" name="Google Shape;707;p104"/>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708" name="Google Shape;708;p104"/>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Mono"/>
              <a:buNone/>
              <a:defRPr i="0" sz="4800" u="none" cap="none" strike="noStrike">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 Breaker P">
  <p:cSld name="OBJECT_2_1_1_2_1_1_1_1_1_3_1">
    <p:bg>
      <p:bgPr>
        <a:solidFill>
          <a:schemeClr val="accent5"/>
        </a:solidFill>
      </p:bgPr>
    </p:bg>
    <p:spTree>
      <p:nvGrpSpPr>
        <p:cNvPr id="709" name="Shape 709"/>
        <p:cNvGrpSpPr/>
        <p:nvPr/>
      </p:nvGrpSpPr>
      <p:grpSpPr>
        <a:xfrm>
          <a:off x="0" y="0"/>
          <a:ext cx="0" cy="0"/>
          <a:chOff x="0" y="0"/>
          <a:chExt cx="0" cy="0"/>
        </a:xfrm>
      </p:grpSpPr>
      <p:pic>
        <p:nvPicPr>
          <p:cNvPr id="710" name="Google Shape;710;p105"/>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711" name="Google Shape;711;p105"/>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Mono"/>
              <a:buNone/>
              <a:defRPr i="0" sz="4800" u="none" cap="none" strike="noStrike">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 Breaker Q">
  <p:cSld name="OBJECT_2_1_1_2_1_1_1_1_1_2_2_1">
    <p:bg>
      <p:bgPr>
        <a:solidFill>
          <a:schemeClr val="accent5"/>
        </a:solidFill>
      </p:bgPr>
    </p:bg>
    <p:spTree>
      <p:nvGrpSpPr>
        <p:cNvPr id="712" name="Shape 712"/>
        <p:cNvGrpSpPr/>
        <p:nvPr/>
      </p:nvGrpSpPr>
      <p:grpSpPr>
        <a:xfrm>
          <a:off x="0" y="0"/>
          <a:ext cx="0" cy="0"/>
          <a:chOff x="0" y="0"/>
          <a:chExt cx="0" cy="0"/>
        </a:xfrm>
      </p:grpSpPr>
      <p:pic>
        <p:nvPicPr>
          <p:cNvPr id="713" name="Google Shape;713;p106"/>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714" name="Google Shape;714;p106"/>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Mono"/>
              <a:buNone/>
              <a:defRPr i="0" sz="4800" u="none" cap="none" strike="noStrike">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 Breaker R">
  <p:cSld name="OBJECT_2_1_1_2_1_1_1_1_1_2_1_1_1">
    <p:bg>
      <p:bgPr>
        <a:solidFill>
          <a:schemeClr val="accent5"/>
        </a:solidFill>
      </p:bgPr>
    </p:bg>
    <p:spTree>
      <p:nvGrpSpPr>
        <p:cNvPr id="715" name="Shape 715"/>
        <p:cNvGrpSpPr/>
        <p:nvPr/>
      </p:nvGrpSpPr>
      <p:grpSpPr>
        <a:xfrm>
          <a:off x="0" y="0"/>
          <a:ext cx="0" cy="0"/>
          <a:chOff x="0" y="0"/>
          <a:chExt cx="0" cy="0"/>
        </a:xfrm>
      </p:grpSpPr>
      <p:pic>
        <p:nvPicPr>
          <p:cNvPr id="716" name="Google Shape;716;p107"/>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717" name="Google Shape;717;p107"/>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Mono"/>
              <a:buNone/>
              <a:defRPr i="0" sz="4800" u="none" cap="none" strike="noStrike">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4" name="Shape 724"/>
        <p:cNvGrpSpPr/>
        <p:nvPr/>
      </p:nvGrpSpPr>
      <p:grpSpPr>
        <a:xfrm>
          <a:off x="0" y="0"/>
          <a:ext cx="0" cy="0"/>
          <a:chOff x="0" y="0"/>
          <a:chExt cx="0" cy="0"/>
        </a:xfrm>
      </p:grpSpPr>
      <p:pic>
        <p:nvPicPr>
          <p:cNvPr descr="A frame with cartoon characters&#10;&#10;Description automatically generated" id="725" name="Google Shape;725;p109"/>
          <p:cNvPicPr preferRelativeResize="0"/>
          <p:nvPr/>
        </p:nvPicPr>
        <p:blipFill rotWithShape="1">
          <a:blip r:embed="rId2">
            <a:alphaModFix/>
          </a:blip>
          <a:srcRect b="0" l="0" r="0" t="0"/>
          <a:stretch/>
        </p:blipFill>
        <p:spPr>
          <a:xfrm>
            <a:off x="0" y="0"/>
            <a:ext cx="12188824" cy="6856213"/>
          </a:xfrm>
          <a:prstGeom prst="rect">
            <a:avLst/>
          </a:prstGeom>
          <a:noFill/>
          <a:ln>
            <a:noFill/>
          </a:ln>
        </p:spPr>
      </p:pic>
      <p:sp>
        <p:nvSpPr>
          <p:cNvPr id="726" name="Google Shape;726;p109"/>
          <p:cNvSpPr txBox="1"/>
          <p:nvPr>
            <p:ph type="ctrTitle"/>
          </p:nvPr>
        </p:nvSpPr>
        <p:spPr>
          <a:xfrm>
            <a:off x="1523619" y="2002444"/>
            <a:ext cx="9141600" cy="15222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19083B"/>
              </a:buClr>
              <a:buSzPts val="8000"/>
              <a:buFont typeface="Arial"/>
              <a:buNone/>
              <a:defRPr b="1" sz="8000">
                <a:solidFill>
                  <a:srgbClr val="19083B"/>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A black and orange text&#10;&#10;Description automatically generated" id="727" name="Google Shape;727;p109"/>
          <p:cNvPicPr preferRelativeResize="0"/>
          <p:nvPr/>
        </p:nvPicPr>
        <p:blipFill rotWithShape="1">
          <a:blip r:embed="rId3">
            <a:alphaModFix/>
          </a:blip>
          <a:srcRect b="0" l="0" r="0" t="0"/>
          <a:stretch/>
        </p:blipFill>
        <p:spPr>
          <a:xfrm>
            <a:off x="5400536" y="6125166"/>
            <a:ext cx="1387864" cy="392936"/>
          </a:xfrm>
          <a:prstGeom prst="rect">
            <a:avLst/>
          </a:prstGeom>
          <a:noFill/>
          <a:ln>
            <a:noFill/>
          </a:ln>
        </p:spPr>
      </p:pic>
      <p:sp>
        <p:nvSpPr>
          <p:cNvPr id="728" name="Google Shape;728;p109"/>
          <p:cNvSpPr txBox="1"/>
          <p:nvPr>
            <p:ph idx="1" type="body"/>
          </p:nvPr>
        </p:nvSpPr>
        <p:spPr>
          <a:xfrm>
            <a:off x="3232149" y="3754955"/>
            <a:ext cx="5724600" cy="5553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000"/>
              </a:spcBef>
              <a:spcAft>
                <a:spcPts val="0"/>
              </a:spcAft>
              <a:buClr>
                <a:srgbClr val="F3840E"/>
              </a:buClr>
              <a:buSzPts val="2800"/>
              <a:buNone/>
              <a:defRPr sz="2800">
                <a:solidFill>
                  <a:srgbClr val="F3840E"/>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type="obj">
  <p:cSld name="OBJECT">
    <p:spTree>
      <p:nvGrpSpPr>
        <p:cNvPr id="729" name="Shape 729"/>
        <p:cNvGrpSpPr/>
        <p:nvPr/>
      </p:nvGrpSpPr>
      <p:grpSpPr>
        <a:xfrm>
          <a:off x="0" y="0"/>
          <a:ext cx="0" cy="0"/>
          <a:chOff x="0" y="0"/>
          <a:chExt cx="0" cy="0"/>
        </a:xfrm>
      </p:grpSpPr>
      <p:pic>
        <p:nvPicPr>
          <p:cNvPr descr="A frame with a couple of people holding parachutes&#10;&#10;Description automatically generated" id="730" name="Google Shape;730;p110"/>
          <p:cNvPicPr preferRelativeResize="0"/>
          <p:nvPr/>
        </p:nvPicPr>
        <p:blipFill rotWithShape="1">
          <a:blip r:embed="rId2">
            <a:alphaModFix/>
          </a:blip>
          <a:srcRect b="0" l="0" r="0" t="0"/>
          <a:stretch/>
        </p:blipFill>
        <p:spPr>
          <a:xfrm>
            <a:off x="0" y="0"/>
            <a:ext cx="12188824" cy="6856213"/>
          </a:xfrm>
          <a:prstGeom prst="rect">
            <a:avLst/>
          </a:prstGeom>
          <a:noFill/>
          <a:ln>
            <a:noFill/>
          </a:ln>
        </p:spPr>
      </p:pic>
      <p:sp>
        <p:nvSpPr>
          <p:cNvPr id="731" name="Google Shape;731;p110"/>
          <p:cNvSpPr txBox="1"/>
          <p:nvPr>
            <p:ph type="title"/>
          </p:nvPr>
        </p:nvSpPr>
        <p:spPr>
          <a:xfrm>
            <a:off x="3131729" y="755823"/>
            <a:ext cx="74793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19083B"/>
              </a:buClr>
              <a:buSzPts val="6600"/>
              <a:buFont typeface="Arial"/>
              <a:buNone/>
              <a:defRPr b="1" sz="6600">
                <a:solidFill>
                  <a:srgbClr val="19083B"/>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2" name="Google Shape;732;p110"/>
          <p:cNvSpPr txBox="1"/>
          <p:nvPr>
            <p:ph idx="1" type="body"/>
          </p:nvPr>
        </p:nvSpPr>
        <p:spPr>
          <a:xfrm>
            <a:off x="2316043" y="2506662"/>
            <a:ext cx="7936200" cy="3082200"/>
          </a:xfrm>
          <a:prstGeom prst="rect">
            <a:avLst/>
          </a:prstGeom>
          <a:noFill/>
          <a:ln>
            <a:noFill/>
          </a:ln>
        </p:spPr>
        <p:txBody>
          <a:bodyPr anchorCtr="0" anchor="ctr" bIns="45700" lIns="91425" spcFirstLastPara="1" rIns="91425" wrap="square" tIns="45700">
            <a:normAutofit/>
          </a:bodyPr>
          <a:lstStyle>
            <a:lvl1pPr indent="-406400" lvl="0" marL="457200" rtl="0" algn="l">
              <a:lnSpc>
                <a:spcPct val="90000"/>
              </a:lnSpc>
              <a:spcBef>
                <a:spcPts val="1000"/>
              </a:spcBef>
              <a:spcAft>
                <a:spcPts val="0"/>
              </a:spcAft>
              <a:buClr>
                <a:srgbClr val="19083B"/>
              </a:buClr>
              <a:buSzPts val="2800"/>
              <a:buFont typeface="Arial"/>
              <a:buChar char="•"/>
              <a:defRPr>
                <a:solidFill>
                  <a:srgbClr val="19083B"/>
                </a:solidFill>
                <a:latin typeface="Calibri"/>
                <a:ea typeface="Calibri"/>
                <a:cs typeface="Calibri"/>
                <a:sym typeface="Calibri"/>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33" name="Google Shape;733;p110"/>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4" name="Google Shape;734;p110"/>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5" name="Google Shape;735;p110"/>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descr="A black and orange text&#10;&#10;Description automatically generated" id="736" name="Google Shape;736;p110"/>
          <p:cNvPicPr preferRelativeResize="0"/>
          <p:nvPr/>
        </p:nvPicPr>
        <p:blipFill rotWithShape="1">
          <a:blip r:embed="rId3">
            <a:alphaModFix/>
          </a:blip>
          <a:srcRect b="0" l="0" r="0" t="0"/>
          <a:stretch/>
        </p:blipFill>
        <p:spPr>
          <a:xfrm>
            <a:off x="5400536" y="6125166"/>
            <a:ext cx="1387864" cy="392936"/>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7" name="Shape 737"/>
        <p:cNvGrpSpPr/>
        <p:nvPr/>
      </p:nvGrpSpPr>
      <p:grpSpPr>
        <a:xfrm>
          <a:off x="0" y="0"/>
          <a:ext cx="0" cy="0"/>
          <a:chOff x="0" y="0"/>
          <a:chExt cx="0" cy="0"/>
        </a:xfrm>
      </p:grpSpPr>
      <p:pic>
        <p:nvPicPr>
          <p:cNvPr descr="A cartoon helicopter and a moon&#10;&#10;Description automatically generated" id="738" name="Google Shape;738;p111"/>
          <p:cNvPicPr preferRelativeResize="0"/>
          <p:nvPr/>
        </p:nvPicPr>
        <p:blipFill rotWithShape="1">
          <a:blip r:embed="rId2">
            <a:alphaModFix/>
          </a:blip>
          <a:srcRect b="0" l="0" r="0" t="0"/>
          <a:stretch/>
        </p:blipFill>
        <p:spPr>
          <a:xfrm>
            <a:off x="0" y="0"/>
            <a:ext cx="12188824" cy="6856213"/>
          </a:xfrm>
          <a:prstGeom prst="rect">
            <a:avLst/>
          </a:prstGeom>
          <a:noFill/>
          <a:ln>
            <a:noFill/>
          </a:ln>
        </p:spPr>
      </p:pic>
      <p:sp>
        <p:nvSpPr>
          <p:cNvPr id="739" name="Google Shape;739;p111"/>
          <p:cNvSpPr txBox="1"/>
          <p:nvPr>
            <p:ph type="title"/>
          </p:nvPr>
        </p:nvSpPr>
        <p:spPr>
          <a:xfrm>
            <a:off x="1047719" y="1900931"/>
            <a:ext cx="8035800" cy="1208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19083B"/>
              </a:buClr>
              <a:buSzPts val="6600"/>
              <a:buFont typeface="Arial"/>
              <a:buNone/>
              <a:defRPr b="1" sz="6600">
                <a:solidFill>
                  <a:srgbClr val="19083B"/>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0" name="Google Shape;740;p111"/>
          <p:cNvSpPr txBox="1"/>
          <p:nvPr>
            <p:ph idx="1" type="body"/>
          </p:nvPr>
        </p:nvSpPr>
        <p:spPr>
          <a:xfrm>
            <a:off x="1047719" y="3266902"/>
            <a:ext cx="8035800" cy="2394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19083B"/>
              </a:buClr>
              <a:buSzPts val="2400"/>
              <a:buNone/>
              <a:defRPr sz="2400">
                <a:solidFill>
                  <a:srgbClr val="19083B"/>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741" name="Google Shape;741;p111"/>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2" name="Google Shape;742;p111"/>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3" name="Google Shape;743;p111"/>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descr="A black and orange text&#10;&#10;Description automatically generated" id="744" name="Google Shape;744;p111"/>
          <p:cNvPicPr preferRelativeResize="0"/>
          <p:nvPr/>
        </p:nvPicPr>
        <p:blipFill rotWithShape="1">
          <a:blip r:embed="rId3">
            <a:alphaModFix/>
          </a:blip>
          <a:srcRect b="0" l="0" r="0" t="0"/>
          <a:stretch/>
        </p:blipFill>
        <p:spPr>
          <a:xfrm>
            <a:off x="5400536" y="6125166"/>
            <a:ext cx="1387864" cy="392936"/>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5" name="Shape 745"/>
        <p:cNvGrpSpPr/>
        <p:nvPr/>
      </p:nvGrpSpPr>
      <p:grpSpPr>
        <a:xfrm>
          <a:off x="0" y="0"/>
          <a:ext cx="0" cy="0"/>
          <a:chOff x="0" y="0"/>
          <a:chExt cx="0" cy="0"/>
        </a:xfrm>
      </p:grpSpPr>
      <p:pic>
        <p:nvPicPr>
          <p:cNvPr descr="A frame with clouds and a green object&#10;&#10;Description automatically generated" id="746" name="Google Shape;746;p112"/>
          <p:cNvPicPr preferRelativeResize="0"/>
          <p:nvPr/>
        </p:nvPicPr>
        <p:blipFill rotWithShape="1">
          <a:blip r:embed="rId2">
            <a:alphaModFix/>
          </a:blip>
          <a:srcRect b="0" l="0" r="0" t="0"/>
          <a:stretch/>
        </p:blipFill>
        <p:spPr>
          <a:xfrm>
            <a:off x="0" y="0"/>
            <a:ext cx="12188824" cy="6856213"/>
          </a:xfrm>
          <a:prstGeom prst="rect">
            <a:avLst/>
          </a:prstGeom>
          <a:noFill/>
          <a:ln>
            <a:noFill/>
          </a:ln>
        </p:spPr>
      </p:pic>
      <p:sp>
        <p:nvSpPr>
          <p:cNvPr id="747" name="Google Shape;747;p112"/>
          <p:cNvSpPr txBox="1"/>
          <p:nvPr>
            <p:ph type="title"/>
          </p:nvPr>
        </p:nvSpPr>
        <p:spPr>
          <a:xfrm>
            <a:off x="3351961" y="830637"/>
            <a:ext cx="73872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19083B"/>
              </a:buClr>
              <a:buSzPts val="6600"/>
              <a:buFont typeface="Arial"/>
              <a:buNone/>
              <a:defRPr b="1" sz="6600">
                <a:solidFill>
                  <a:srgbClr val="19083B"/>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8" name="Google Shape;748;p112"/>
          <p:cNvSpPr txBox="1"/>
          <p:nvPr>
            <p:ph idx="1" type="body"/>
          </p:nvPr>
        </p:nvSpPr>
        <p:spPr>
          <a:xfrm>
            <a:off x="1170416" y="2410690"/>
            <a:ext cx="4048500" cy="31845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rgbClr val="19083B"/>
              </a:buClr>
              <a:buSzPts val="2800"/>
              <a:buChar char="•"/>
              <a:defRPr>
                <a:solidFill>
                  <a:srgbClr val="19083B"/>
                </a:solidFill>
              </a:defRPr>
            </a:lvl1pPr>
            <a:lvl2pPr indent="-381000" lvl="1" marL="914400" rtl="0" algn="l">
              <a:lnSpc>
                <a:spcPct val="90000"/>
              </a:lnSpc>
              <a:spcBef>
                <a:spcPts val="500"/>
              </a:spcBef>
              <a:spcAft>
                <a:spcPts val="0"/>
              </a:spcAft>
              <a:buClr>
                <a:srgbClr val="19083B"/>
              </a:buClr>
              <a:buSzPts val="2400"/>
              <a:buChar char="•"/>
              <a:defRPr>
                <a:solidFill>
                  <a:srgbClr val="19083B"/>
                </a:solidFill>
              </a:defRPr>
            </a:lvl2pPr>
            <a:lvl3pPr indent="-355600" lvl="2" marL="1371600" rtl="0" algn="l">
              <a:lnSpc>
                <a:spcPct val="90000"/>
              </a:lnSpc>
              <a:spcBef>
                <a:spcPts val="500"/>
              </a:spcBef>
              <a:spcAft>
                <a:spcPts val="0"/>
              </a:spcAft>
              <a:buClr>
                <a:srgbClr val="19083B"/>
              </a:buClr>
              <a:buSzPts val="2000"/>
              <a:buChar char="•"/>
              <a:defRPr>
                <a:solidFill>
                  <a:srgbClr val="19083B"/>
                </a:solidFill>
              </a:defRPr>
            </a:lvl3pPr>
            <a:lvl4pPr indent="-342900" lvl="3" marL="1828800" rtl="0" algn="l">
              <a:lnSpc>
                <a:spcPct val="90000"/>
              </a:lnSpc>
              <a:spcBef>
                <a:spcPts val="500"/>
              </a:spcBef>
              <a:spcAft>
                <a:spcPts val="0"/>
              </a:spcAft>
              <a:buClr>
                <a:srgbClr val="19083B"/>
              </a:buClr>
              <a:buSzPts val="1800"/>
              <a:buChar char="•"/>
              <a:defRPr>
                <a:solidFill>
                  <a:srgbClr val="19083B"/>
                </a:solidFill>
              </a:defRPr>
            </a:lvl4pPr>
            <a:lvl5pPr indent="-342900" lvl="4" marL="2286000" rtl="0" algn="l">
              <a:lnSpc>
                <a:spcPct val="90000"/>
              </a:lnSpc>
              <a:spcBef>
                <a:spcPts val="500"/>
              </a:spcBef>
              <a:spcAft>
                <a:spcPts val="0"/>
              </a:spcAft>
              <a:buClr>
                <a:srgbClr val="19083B"/>
              </a:buClr>
              <a:buSzPts val="1800"/>
              <a:buChar char="•"/>
              <a:defRPr>
                <a:solidFill>
                  <a:srgbClr val="19083B"/>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49" name="Google Shape;749;p112"/>
          <p:cNvSpPr txBox="1"/>
          <p:nvPr>
            <p:ph idx="2" type="body"/>
          </p:nvPr>
        </p:nvSpPr>
        <p:spPr>
          <a:xfrm>
            <a:off x="5561208" y="2410689"/>
            <a:ext cx="4048500" cy="31845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rgbClr val="19083B"/>
              </a:buClr>
              <a:buSzPts val="2800"/>
              <a:buChar char="•"/>
              <a:defRPr>
                <a:solidFill>
                  <a:srgbClr val="19083B"/>
                </a:solidFill>
              </a:defRPr>
            </a:lvl1pPr>
            <a:lvl2pPr indent="-381000" lvl="1" marL="914400" rtl="0" algn="l">
              <a:lnSpc>
                <a:spcPct val="90000"/>
              </a:lnSpc>
              <a:spcBef>
                <a:spcPts val="500"/>
              </a:spcBef>
              <a:spcAft>
                <a:spcPts val="0"/>
              </a:spcAft>
              <a:buClr>
                <a:srgbClr val="19083B"/>
              </a:buClr>
              <a:buSzPts val="2400"/>
              <a:buChar char="•"/>
              <a:defRPr>
                <a:solidFill>
                  <a:srgbClr val="19083B"/>
                </a:solidFill>
              </a:defRPr>
            </a:lvl2pPr>
            <a:lvl3pPr indent="-355600" lvl="2" marL="1371600" rtl="0" algn="l">
              <a:lnSpc>
                <a:spcPct val="90000"/>
              </a:lnSpc>
              <a:spcBef>
                <a:spcPts val="500"/>
              </a:spcBef>
              <a:spcAft>
                <a:spcPts val="0"/>
              </a:spcAft>
              <a:buClr>
                <a:srgbClr val="19083B"/>
              </a:buClr>
              <a:buSzPts val="2000"/>
              <a:buChar char="•"/>
              <a:defRPr>
                <a:solidFill>
                  <a:srgbClr val="19083B"/>
                </a:solidFill>
              </a:defRPr>
            </a:lvl3pPr>
            <a:lvl4pPr indent="-342900" lvl="3" marL="1828800" rtl="0" algn="l">
              <a:lnSpc>
                <a:spcPct val="90000"/>
              </a:lnSpc>
              <a:spcBef>
                <a:spcPts val="500"/>
              </a:spcBef>
              <a:spcAft>
                <a:spcPts val="0"/>
              </a:spcAft>
              <a:buClr>
                <a:srgbClr val="19083B"/>
              </a:buClr>
              <a:buSzPts val="1800"/>
              <a:buChar char="•"/>
              <a:defRPr>
                <a:solidFill>
                  <a:srgbClr val="19083B"/>
                </a:solidFill>
              </a:defRPr>
            </a:lvl4pPr>
            <a:lvl5pPr indent="-342900" lvl="4" marL="2286000" rtl="0" algn="l">
              <a:lnSpc>
                <a:spcPct val="90000"/>
              </a:lnSpc>
              <a:spcBef>
                <a:spcPts val="500"/>
              </a:spcBef>
              <a:spcAft>
                <a:spcPts val="0"/>
              </a:spcAft>
              <a:buClr>
                <a:srgbClr val="19083B"/>
              </a:buClr>
              <a:buSzPts val="1800"/>
              <a:buChar char="•"/>
              <a:defRPr>
                <a:solidFill>
                  <a:srgbClr val="19083B"/>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50" name="Google Shape;750;p112"/>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1" name="Google Shape;751;p112"/>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2" name="Google Shape;752;p112"/>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descr="A black and orange text&#10;&#10;Description automatically generated" id="753" name="Google Shape;753;p112"/>
          <p:cNvPicPr preferRelativeResize="0"/>
          <p:nvPr/>
        </p:nvPicPr>
        <p:blipFill rotWithShape="1">
          <a:blip r:embed="rId3">
            <a:alphaModFix/>
          </a:blip>
          <a:srcRect b="0" l="0" r="0" t="0"/>
          <a:stretch/>
        </p:blipFill>
        <p:spPr>
          <a:xfrm>
            <a:off x="5400536" y="6125166"/>
            <a:ext cx="1387864" cy="392936"/>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54" name="Shape 754"/>
        <p:cNvGrpSpPr/>
        <p:nvPr/>
      </p:nvGrpSpPr>
      <p:grpSpPr>
        <a:xfrm>
          <a:off x="0" y="0"/>
          <a:ext cx="0" cy="0"/>
          <a:chOff x="0" y="0"/>
          <a:chExt cx="0" cy="0"/>
        </a:xfrm>
      </p:grpSpPr>
      <p:pic>
        <p:nvPicPr>
          <p:cNvPr descr="A blue and white border with clouds and a blue object&#10;&#10;Description automatically generated" id="755" name="Google Shape;755;p113"/>
          <p:cNvPicPr preferRelativeResize="0"/>
          <p:nvPr/>
        </p:nvPicPr>
        <p:blipFill rotWithShape="1">
          <a:blip r:embed="rId2">
            <a:alphaModFix/>
          </a:blip>
          <a:srcRect b="0" l="0" r="0" t="0"/>
          <a:stretch/>
        </p:blipFill>
        <p:spPr>
          <a:xfrm>
            <a:off x="0" y="0"/>
            <a:ext cx="12188824" cy="6856213"/>
          </a:xfrm>
          <a:prstGeom prst="rect">
            <a:avLst/>
          </a:prstGeom>
          <a:noFill/>
          <a:ln>
            <a:noFill/>
          </a:ln>
        </p:spPr>
      </p:pic>
      <p:sp>
        <p:nvSpPr>
          <p:cNvPr id="756" name="Google Shape;756;p113"/>
          <p:cNvSpPr txBox="1"/>
          <p:nvPr>
            <p:ph type="title"/>
          </p:nvPr>
        </p:nvSpPr>
        <p:spPr>
          <a:xfrm>
            <a:off x="1022412" y="938704"/>
            <a:ext cx="99309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19083B"/>
              </a:buClr>
              <a:buSzPts val="6600"/>
              <a:buFont typeface="Arial"/>
              <a:buNone/>
              <a:defRPr b="1" sz="6600">
                <a:solidFill>
                  <a:srgbClr val="19083B"/>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7" name="Google Shape;757;p113"/>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8" name="Google Shape;758;p113"/>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9" name="Google Shape;759;p113"/>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60" name="Google Shape;760;p113"/>
          <p:cNvSpPr txBox="1"/>
          <p:nvPr>
            <p:ph idx="1" type="body"/>
          </p:nvPr>
        </p:nvSpPr>
        <p:spPr>
          <a:xfrm>
            <a:off x="2427286" y="2576945"/>
            <a:ext cx="6381900" cy="2967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19083B"/>
              </a:buClr>
              <a:buSzPts val="2400"/>
              <a:buNone/>
              <a:defRPr sz="2400">
                <a:solidFill>
                  <a:srgbClr val="19083B"/>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pic>
        <p:nvPicPr>
          <p:cNvPr descr="A black and orange text&#10;&#10;Description automatically generated" id="761" name="Google Shape;761;p113"/>
          <p:cNvPicPr preferRelativeResize="0"/>
          <p:nvPr/>
        </p:nvPicPr>
        <p:blipFill rotWithShape="1">
          <a:blip r:embed="rId3">
            <a:alphaModFix/>
          </a:blip>
          <a:srcRect b="0" l="0" r="0" t="0"/>
          <a:stretch/>
        </p:blipFill>
        <p:spPr>
          <a:xfrm>
            <a:off x="5400536" y="6125166"/>
            <a:ext cx="1387864" cy="392936"/>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2" name="Shape 762"/>
        <p:cNvGrpSpPr/>
        <p:nvPr/>
      </p:nvGrpSpPr>
      <p:grpSpPr>
        <a:xfrm>
          <a:off x="0" y="0"/>
          <a:ext cx="0" cy="0"/>
          <a:chOff x="0" y="0"/>
          <a:chExt cx="0" cy="0"/>
        </a:xfrm>
      </p:grpSpPr>
      <p:pic>
        <p:nvPicPr>
          <p:cNvPr descr="A blue and white rectangle with clouds&#10;&#10;Description automatically generated" id="763" name="Google Shape;763;p114"/>
          <p:cNvPicPr preferRelativeResize="0"/>
          <p:nvPr/>
        </p:nvPicPr>
        <p:blipFill rotWithShape="1">
          <a:blip r:embed="rId2">
            <a:alphaModFix/>
          </a:blip>
          <a:srcRect b="0" l="0" r="0" t="0"/>
          <a:stretch/>
        </p:blipFill>
        <p:spPr>
          <a:xfrm>
            <a:off x="0" y="0"/>
            <a:ext cx="12188824" cy="6856213"/>
          </a:xfrm>
          <a:prstGeom prst="rect">
            <a:avLst/>
          </a:prstGeom>
          <a:noFill/>
          <a:ln>
            <a:noFill/>
          </a:ln>
        </p:spPr>
      </p:pic>
      <p:sp>
        <p:nvSpPr>
          <p:cNvPr id="764" name="Google Shape;764;p114"/>
          <p:cNvSpPr txBox="1"/>
          <p:nvPr>
            <p:ph type="title"/>
          </p:nvPr>
        </p:nvSpPr>
        <p:spPr>
          <a:xfrm>
            <a:off x="1062378" y="905452"/>
            <a:ext cx="97911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19083B"/>
              </a:buClr>
              <a:buSzPts val="6600"/>
              <a:buFont typeface="Arial"/>
              <a:buNone/>
              <a:defRPr b="1" sz="6600">
                <a:solidFill>
                  <a:srgbClr val="19083B"/>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5" name="Google Shape;765;p114"/>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6" name="Google Shape;766;p114"/>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7" name="Google Shape;767;p114"/>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68" name="Google Shape;768;p114"/>
          <p:cNvSpPr txBox="1"/>
          <p:nvPr>
            <p:ph idx="1" type="body"/>
          </p:nvPr>
        </p:nvSpPr>
        <p:spPr>
          <a:xfrm>
            <a:off x="1062378" y="2474796"/>
            <a:ext cx="9791100" cy="3169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19083B"/>
              </a:buClr>
              <a:buSzPts val="2400"/>
              <a:buNone/>
              <a:defRPr sz="2400">
                <a:solidFill>
                  <a:srgbClr val="19083B"/>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pic>
        <p:nvPicPr>
          <p:cNvPr descr="A black and orange text&#10;&#10;Description automatically generated" id="769" name="Google Shape;769;p114"/>
          <p:cNvPicPr preferRelativeResize="0"/>
          <p:nvPr/>
        </p:nvPicPr>
        <p:blipFill rotWithShape="1">
          <a:blip r:embed="rId3">
            <a:alphaModFix/>
          </a:blip>
          <a:srcRect b="0" l="0" r="0" t="0"/>
          <a:stretch/>
        </p:blipFill>
        <p:spPr>
          <a:xfrm>
            <a:off x="5400536" y="6125166"/>
            <a:ext cx="1387864" cy="39293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0" name="Shape 770"/>
        <p:cNvGrpSpPr/>
        <p:nvPr/>
      </p:nvGrpSpPr>
      <p:grpSpPr>
        <a:xfrm>
          <a:off x="0" y="0"/>
          <a:ext cx="0" cy="0"/>
          <a:chOff x="0" y="0"/>
          <a:chExt cx="0" cy="0"/>
        </a:xfrm>
      </p:grpSpPr>
      <p:sp>
        <p:nvSpPr>
          <p:cNvPr id="771" name="Google Shape;771;p115"/>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2" name="Google Shape;772;p115"/>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3" name="Google Shape;773;p115"/>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4" name="Shape 774"/>
        <p:cNvGrpSpPr/>
        <p:nvPr/>
      </p:nvGrpSpPr>
      <p:grpSpPr>
        <a:xfrm>
          <a:off x="0" y="0"/>
          <a:ext cx="0" cy="0"/>
          <a:chOff x="0" y="0"/>
          <a:chExt cx="0" cy="0"/>
        </a:xfrm>
      </p:grpSpPr>
      <p:sp>
        <p:nvSpPr>
          <p:cNvPr id="775" name="Google Shape;775;p116"/>
          <p:cNvSpPr txBox="1"/>
          <p:nvPr>
            <p:ph type="title"/>
          </p:nvPr>
        </p:nvSpPr>
        <p:spPr>
          <a:xfrm>
            <a:off x="839578" y="457200"/>
            <a:ext cx="39312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6" name="Google Shape;776;p116"/>
          <p:cNvSpPr txBox="1"/>
          <p:nvPr>
            <p:ph idx="1" type="body"/>
          </p:nvPr>
        </p:nvSpPr>
        <p:spPr>
          <a:xfrm>
            <a:off x="5181891" y="987425"/>
            <a:ext cx="61707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777" name="Google Shape;777;p116"/>
          <p:cNvSpPr txBox="1"/>
          <p:nvPr>
            <p:ph idx="2" type="body"/>
          </p:nvPr>
        </p:nvSpPr>
        <p:spPr>
          <a:xfrm>
            <a:off x="839578" y="2057400"/>
            <a:ext cx="39312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78" name="Google Shape;778;p116"/>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9" name="Google Shape;779;p116"/>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0" name="Google Shape;780;p116"/>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1" name="Shape 781"/>
        <p:cNvGrpSpPr/>
        <p:nvPr/>
      </p:nvGrpSpPr>
      <p:grpSpPr>
        <a:xfrm>
          <a:off x="0" y="0"/>
          <a:ext cx="0" cy="0"/>
          <a:chOff x="0" y="0"/>
          <a:chExt cx="0" cy="0"/>
        </a:xfrm>
      </p:grpSpPr>
      <p:sp>
        <p:nvSpPr>
          <p:cNvPr id="782" name="Google Shape;782;p117"/>
          <p:cNvSpPr txBox="1"/>
          <p:nvPr>
            <p:ph type="title"/>
          </p:nvPr>
        </p:nvSpPr>
        <p:spPr>
          <a:xfrm>
            <a:off x="839578" y="457200"/>
            <a:ext cx="39312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3" name="Google Shape;783;p117"/>
          <p:cNvSpPr/>
          <p:nvPr>
            <p:ph idx="2" type="pic"/>
          </p:nvPr>
        </p:nvSpPr>
        <p:spPr>
          <a:xfrm>
            <a:off x="5181891" y="987425"/>
            <a:ext cx="6170700" cy="4873500"/>
          </a:xfrm>
          <a:prstGeom prst="rect">
            <a:avLst/>
          </a:prstGeom>
          <a:noFill/>
          <a:ln>
            <a:noFill/>
          </a:ln>
        </p:spPr>
      </p:sp>
      <p:sp>
        <p:nvSpPr>
          <p:cNvPr id="784" name="Google Shape;784;p117"/>
          <p:cNvSpPr txBox="1"/>
          <p:nvPr>
            <p:ph idx="1" type="body"/>
          </p:nvPr>
        </p:nvSpPr>
        <p:spPr>
          <a:xfrm>
            <a:off x="839578" y="2057400"/>
            <a:ext cx="39312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85" name="Google Shape;785;p117"/>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6" name="Google Shape;786;p117"/>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7" name="Google Shape;787;p117"/>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8" name="Shape 788"/>
        <p:cNvGrpSpPr/>
        <p:nvPr/>
      </p:nvGrpSpPr>
      <p:grpSpPr>
        <a:xfrm>
          <a:off x="0" y="0"/>
          <a:ext cx="0" cy="0"/>
          <a:chOff x="0" y="0"/>
          <a:chExt cx="0" cy="0"/>
        </a:xfrm>
      </p:grpSpPr>
      <p:sp>
        <p:nvSpPr>
          <p:cNvPr id="789" name="Google Shape;789;p118"/>
          <p:cNvSpPr txBox="1"/>
          <p:nvPr>
            <p:ph type="title"/>
          </p:nvPr>
        </p:nvSpPr>
        <p:spPr>
          <a:xfrm>
            <a:off x="837990" y="365125"/>
            <a:ext cx="105129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0" name="Google Shape;790;p118"/>
          <p:cNvSpPr txBox="1"/>
          <p:nvPr>
            <p:ph idx="1" type="body"/>
          </p:nvPr>
        </p:nvSpPr>
        <p:spPr>
          <a:xfrm rot="5400000">
            <a:off x="3918910" y="-1255225"/>
            <a:ext cx="4351200" cy="105129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91" name="Google Shape;791;p118"/>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2" name="Google Shape;792;p118"/>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3" name="Google Shape;793;p118"/>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4" name="Shape 794"/>
        <p:cNvGrpSpPr/>
        <p:nvPr/>
      </p:nvGrpSpPr>
      <p:grpSpPr>
        <a:xfrm>
          <a:off x="0" y="0"/>
          <a:ext cx="0" cy="0"/>
          <a:chOff x="0" y="0"/>
          <a:chExt cx="0" cy="0"/>
        </a:xfrm>
      </p:grpSpPr>
      <p:sp>
        <p:nvSpPr>
          <p:cNvPr id="795" name="Google Shape;795;p119"/>
          <p:cNvSpPr txBox="1"/>
          <p:nvPr>
            <p:ph type="title"/>
          </p:nvPr>
        </p:nvSpPr>
        <p:spPr>
          <a:xfrm rot="5400000">
            <a:off x="7130860" y="1956925"/>
            <a:ext cx="5811900" cy="2628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6" name="Google Shape;796;p119"/>
          <p:cNvSpPr txBox="1"/>
          <p:nvPr>
            <p:ph idx="1" type="body"/>
          </p:nvPr>
        </p:nvSpPr>
        <p:spPr>
          <a:xfrm rot="5400000">
            <a:off x="1798305" y="-595025"/>
            <a:ext cx="5811900" cy="7732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97" name="Google Shape;797;p119"/>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8" name="Google Shape;798;p119"/>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9" name="Google Shape;799;p119"/>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showMasterSp="0">
  <p:cSld name="Title Slide A - DAIWT Logo">
    <p:spTree>
      <p:nvGrpSpPr>
        <p:cNvPr id="800" name="Shape 800"/>
        <p:cNvGrpSpPr/>
        <p:nvPr/>
      </p:nvGrpSpPr>
      <p:grpSpPr>
        <a:xfrm>
          <a:off x="0" y="0"/>
          <a:ext cx="0" cy="0"/>
          <a:chOff x="0" y="0"/>
          <a:chExt cx="0" cy="0"/>
        </a:xfrm>
      </p:grpSpPr>
      <p:grpSp>
        <p:nvGrpSpPr>
          <p:cNvPr id="801" name="Google Shape;801;p120"/>
          <p:cNvGrpSpPr/>
          <p:nvPr/>
        </p:nvGrpSpPr>
        <p:grpSpPr>
          <a:xfrm>
            <a:off x="3959097" y="0"/>
            <a:ext cx="8229423" cy="6857999"/>
            <a:chOff x="3959097" y="0"/>
            <a:chExt cx="8229423" cy="6857999"/>
          </a:xfrm>
        </p:grpSpPr>
        <p:sp>
          <p:nvSpPr>
            <p:cNvPr id="802" name="Google Shape;802;p120"/>
            <p:cNvSpPr/>
            <p:nvPr/>
          </p:nvSpPr>
          <p:spPr>
            <a:xfrm>
              <a:off x="9926688" y="1850008"/>
              <a:ext cx="1784680" cy="1784680"/>
            </a:xfrm>
            <a:custGeom>
              <a:rect b="b" l="l" r="r" t="t"/>
              <a:pathLst>
                <a:path extrusionOk="0" h="1784680" w="1784680">
                  <a:moveTo>
                    <a:pt x="1784681" y="892340"/>
                  </a:moveTo>
                  <a:cubicBezTo>
                    <a:pt x="1784681" y="1385166"/>
                    <a:pt x="1385166" y="1784680"/>
                    <a:pt x="892340" y="1784680"/>
                  </a:cubicBezTo>
                  <a:cubicBezTo>
                    <a:pt x="399515" y="1784680"/>
                    <a:pt x="0" y="1385166"/>
                    <a:pt x="0" y="892340"/>
                  </a:cubicBezTo>
                  <a:cubicBezTo>
                    <a:pt x="0" y="399514"/>
                    <a:pt x="399515" y="0"/>
                    <a:pt x="892340" y="0"/>
                  </a:cubicBezTo>
                  <a:cubicBezTo>
                    <a:pt x="1385166" y="0"/>
                    <a:pt x="1784681" y="399514"/>
                    <a:pt x="1784681" y="892340"/>
                  </a:cubicBezTo>
                  <a:close/>
                </a:path>
              </a:pathLst>
            </a:custGeom>
            <a:solidFill>
              <a:srgbClr val="FF3621"/>
            </a:solidFill>
            <a:ln cap="flat" cmpd="sng" w="9525">
              <a:solidFill>
                <a:srgbClr val="FF38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3" name="Google Shape;803;p120"/>
            <p:cNvSpPr/>
            <p:nvPr/>
          </p:nvSpPr>
          <p:spPr>
            <a:xfrm>
              <a:off x="3959097" y="4114711"/>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F36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4" name="Google Shape;804;p120"/>
            <p:cNvSpPr/>
            <p:nvPr/>
          </p:nvSpPr>
          <p:spPr>
            <a:xfrm>
              <a:off x="6702387" y="1371714"/>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ABF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5" name="Google Shape;805;p120"/>
            <p:cNvSpPr/>
            <p:nvPr/>
          </p:nvSpPr>
          <p:spPr>
            <a:xfrm>
              <a:off x="6702387" y="4114711"/>
              <a:ext cx="2743289" cy="2743288"/>
            </a:xfrm>
            <a:custGeom>
              <a:rect b="b" l="l" r="r" t="t"/>
              <a:pathLst>
                <a:path extrusionOk="0" h="2743288" w="2743289">
                  <a:moveTo>
                    <a:pt x="0" y="2743289"/>
                  </a:moveTo>
                  <a:lnTo>
                    <a:pt x="0" y="0"/>
                  </a:lnTo>
                  <a:lnTo>
                    <a:pt x="2743289" y="0"/>
                  </a:lnTo>
                  <a:lnTo>
                    <a:pt x="0" y="2743289"/>
                  </a:lnTo>
                  <a:close/>
                </a:path>
              </a:pathLst>
            </a:custGeom>
            <a:solidFill>
              <a:srgbClr val="801C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6" name="Google Shape;806;p120"/>
            <p:cNvSpPr/>
            <p:nvPr/>
          </p:nvSpPr>
          <p:spPr>
            <a:xfrm>
              <a:off x="9445231" y="76"/>
              <a:ext cx="1371866" cy="1371866"/>
            </a:xfrm>
            <a:custGeom>
              <a:rect b="b" l="l" r="r" t="t"/>
              <a:pathLst>
                <a:path extrusionOk="0" h="1371866" w="1371866">
                  <a:moveTo>
                    <a:pt x="0" y="1371867"/>
                  </a:moveTo>
                  <a:lnTo>
                    <a:pt x="0" y="0"/>
                  </a:lnTo>
                  <a:lnTo>
                    <a:pt x="1371867" y="0"/>
                  </a:lnTo>
                  <a:lnTo>
                    <a:pt x="0" y="1371867"/>
                  </a:lnTo>
                  <a:close/>
                </a:path>
              </a:pathLst>
            </a:custGeom>
            <a:solidFill>
              <a:srgbClr val="F8DE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7" name="Google Shape;807;p120"/>
            <p:cNvSpPr/>
            <p:nvPr/>
          </p:nvSpPr>
          <p:spPr>
            <a:xfrm>
              <a:off x="10816805" y="0"/>
              <a:ext cx="1371714" cy="1371714"/>
            </a:xfrm>
            <a:custGeom>
              <a:rect b="b" l="l" r="r" t="t"/>
              <a:pathLst>
                <a:path extrusionOk="0" h="1371714" w="1371714">
                  <a:moveTo>
                    <a:pt x="1371715" y="1371714"/>
                  </a:moveTo>
                  <a:lnTo>
                    <a:pt x="1371715" y="0"/>
                  </a:lnTo>
                  <a:lnTo>
                    <a:pt x="0" y="0"/>
                  </a:lnTo>
                  <a:lnTo>
                    <a:pt x="1371715" y="1371714"/>
                  </a:lnTo>
                  <a:close/>
                </a:path>
              </a:pathLst>
            </a:custGeom>
            <a:solidFill>
              <a:srgbClr val="FABF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8" name="Google Shape;808;p120"/>
            <p:cNvSpPr/>
            <p:nvPr/>
          </p:nvSpPr>
          <p:spPr>
            <a:xfrm>
              <a:off x="9445091" y="4114571"/>
              <a:ext cx="2743428" cy="2743428"/>
            </a:xfrm>
            <a:custGeom>
              <a:rect b="b" l="l" r="r" t="t"/>
              <a:pathLst>
                <a:path extrusionOk="0" h="2743428" w="2743428">
                  <a:moveTo>
                    <a:pt x="0" y="0"/>
                  </a:moveTo>
                  <a:cubicBezTo>
                    <a:pt x="0" y="0"/>
                    <a:pt x="2743429" y="0"/>
                    <a:pt x="2743429" y="0"/>
                  </a:cubicBezTo>
                  <a:cubicBezTo>
                    <a:pt x="2743429" y="0"/>
                    <a:pt x="2743429" y="2743429"/>
                    <a:pt x="2743429" y="2743429"/>
                  </a:cubicBezTo>
                  <a:cubicBezTo>
                    <a:pt x="1238428" y="2743429"/>
                    <a:pt x="0" y="1505001"/>
                    <a:pt x="0" y="0"/>
                  </a:cubicBezTo>
                </a:path>
              </a:pathLst>
            </a:custGeom>
            <a:solidFill>
              <a:srgbClr val="FABF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9" name="Google Shape;809;p120"/>
            <p:cNvSpPr/>
            <p:nvPr/>
          </p:nvSpPr>
          <p:spPr>
            <a:xfrm>
              <a:off x="9445231" y="1371714"/>
              <a:ext cx="2743289" cy="2743288"/>
            </a:xfrm>
            <a:custGeom>
              <a:rect b="b" l="l" r="r" t="t"/>
              <a:pathLst>
                <a:path extrusionOk="0" h="2743288" w="2743289">
                  <a:moveTo>
                    <a:pt x="2743289" y="2743289"/>
                  </a:moveTo>
                  <a:lnTo>
                    <a:pt x="2743289" y="0"/>
                  </a:lnTo>
                  <a:lnTo>
                    <a:pt x="0" y="0"/>
                  </a:lnTo>
                  <a:lnTo>
                    <a:pt x="2743289" y="2743289"/>
                  </a:lnTo>
                  <a:close/>
                </a:path>
              </a:pathLst>
            </a:custGeom>
            <a:solidFill>
              <a:srgbClr val="FF362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0" name="Google Shape;810;p120"/>
            <p:cNvSpPr/>
            <p:nvPr/>
          </p:nvSpPr>
          <p:spPr>
            <a:xfrm>
              <a:off x="10189336" y="1850008"/>
              <a:ext cx="1522031" cy="1522031"/>
            </a:xfrm>
            <a:custGeom>
              <a:rect b="b" l="l" r="r" t="t"/>
              <a:pathLst>
                <a:path extrusionOk="0" h="1522031" w="1522031">
                  <a:moveTo>
                    <a:pt x="1522032" y="892340"/>
                  </a:moveTo>
                  <a:cubicBezTo>
                    <a:pt x="1522032" y="1137069"/>
                    <a:pt x="1421346" y="1360145"/>
                    <a:pt x="1259484" y="1522032"/>
                  </a:cubicBezTo>
                  <a:cubicBezTo>
                    <a:pt x="1259484" y="1522032"/>
                    <a:pt x="0" y="262547"/>
                    <a:pt x="0" y="262547"/>
                  </a:cubicBezTo>
                  <a:cubicBezTo>
                    <a:pt x="161887" y="100686"/>
                    <a:pt x="384949" y="0"/>
                    <a:pt x="629692" y="0"/>
                  </a:cubicBezTo>
                  <a:cubicBezTo>
                    <a:pt x="1119213" y="0"/>
                    <a:pt x="1522032" y="402819"/>
                    <a:pt x="1522032" y="892340"/>
                  </a:cubicBezTo>
                </a:path>
              </a:pathLst>
            </a:custGeom>
            <a:solidFill>
              <a:srgbClr val="801C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811" name="Google Shape;811;p120"/>
          <p:cNvSpPr txBox="1"/>
          <p:nvPr>
            <p:ph type="ctrTitle"/>
          </p:nvPr>
        </p:nvSpPr>
        <p:spPr>
          <a:xfrm>
            <a:off x="761808" y="1186975"/>
            <a:ext cx="61701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dk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12" name="Google Shape;812;p120"/>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813" name="Google Shape;813;p120"/>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14" name="Google Shape;814;p120"/>
          <p:cNvSpPr txBox="1"/>
          <p:nvPr>
            <p:ph idx="2"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815" name="Google Shape;815;p120"/>
          <p:cNvSpPr txBox="1"/>
          <p:nvPr/>
        </p:nvSpPr>
        <p:spPr>
          <a:xfrm>
            <a:off x="646568" y="6361500"/>
            <a:ext cx="53778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spTree>
      <p:nvGrpSpPr>
        <p:cNvPr id="816" name="Shape 816"/>
        <p:cNvGrpSpPr/>
        <p:nvPr/>
      </p:nvGrpSpPr>
      <p:grpSpPr>
        <a:xfrm>
          <a:off x="0" y="0"/>
          <a:ext cx="0" cy="0"/>
          <a:chOff x="0" y="0"/>
          <a:chExt cx="0" cy="0"/>
        </a:xfrm>
      </p:grpSpPr>
      <p:sp>
        <p:nvSpPr>
          <p:cNvPr id="817" name="Google Shape;817;p121"/>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dk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18" name="Google Shape;818;p121"/>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19" name="Google Shape;819;p121"/>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20" name="Google Shape;820;p121"/>
          <p:cNvSpPr txBox="1"/>
          <p:nvPr>
            <p:ph idx="2"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821" name="Shape 821"/>
        <p:cNvGrpSpPr/>
        <p:nvPr/>
      </p:nvGrpSpPr>
      <p:grpSpPr>
        <a:xfrm>
          <a:off x="0" y="0"/>
          <a:ext cx="0" cy="0"/>
          <a:chOff x="0" y="0"/>
          <a:chExt cx="0" cy="0"/>
        </a:xfrm>
      </p:grpSpPr>
      <p:sp>
        <p:nvSpPr>
          <p:cNvPr id="822" name="Google Shape;822;p122"/>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23" name="Google Shape;823;p122"/>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24" name="Google Shape;824;p122"/>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25" name="Google Shape;825;p122"/>
          <p:cNvSpPr txBox="1"/>
          <p:nvPr>
            <p:ph idx="2"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1_Content F - Artistic Divider 3">
    <p:bg>
      <p:bgPr>
        <a:solidFill>
          <a:schemeClr val="lt1"/>
        </a:solidFill>
      </p:bgPr>
    </p:bg>
    <p:spTree>
      <p:nvGrpSpPr>
        <p:cNvPr id="826" name="Shape 826"/>
        <p:cNvGrpSpPr/>
        <p:nvPr/>
      </p:nvGrpSpPr>
      <p:grpSpPr>
        <a:xfrm>
          <a:off x="0" y="0"/>
          <a:ext cx="0" cy="0"/>
          <a:chOff x="0" y="0"/>
          <a:chExt cx="0" cy="0"/>
        </a:xfrm>
      </p:grpSpPr>
      <p:sp>
        <p:nvSpPr>
          <p:cNvPr id="827" name="Google Shape;827;p123"/>
          <p:cNvSpPr txBox="1"/>
          <p:nvPr>
            <p:ph type="title"/>
          </p:nvPr>
        </p:nvSpPr>
        <p:spPr>
          <a:xfrm>
            <a:off x="749254" y="535633"/>
            <a:ext cx="88782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28" name="Google Shape;828;p123"/>
          <p:cNvSpPr/>
          <p:nvPr/>
        </p:nvSpPr>
        <p:spPr>
          <a:xfrm>
            <a:off x="10220381"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23"/>
          <p:cNvSpPr/>
          <p:nvPr/>
        </p:nvSpPr>
        <p:spPr>
          <a:xfrm>
            <a:off x="11213709"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23"/>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31" name="Google Shape;831;p123"/>
          <p:cNvSpPr/>
          <p:nvPr/>
        </p:nvSpPr>
        <p:spPr>
          <a:xfrm rot="10800000">
            <a:off x="10202758"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23"/>
          <p:cNvSpPr/>
          <p:nvPr/>
        </p:nvSpPr>
        <p:spPr>
          <a:xfrm rot="-5400000">
            <a:off x="10205018"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23"/>
          <p:cNvSpPr/>
          <p:nvPr/>
        </p:nvSpPr>
        <p:spPr>
          <a:xfrm rot="-5400000">
            <a:off x="8287650"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834" name="Google Shape;834;p123"/>
          <p:cNvSpPr/>
          <p:nvPr/>
        </p:nvSpPr>
        <p:spPr>
          <a:xfrm>
            <a:off x="1170799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23"/>
          <p:cNvSpPr/>
          <p:nvPr/>
        </p:nvSpPr>
        <p:spPr>
          <a:xfrm>
            <a:off x="97242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23"/>
          <p:cNvSpPr/>
          <p:nvPr/>
        </p:nvSpPr>
        <p:spPr>
          <a:xfrm rot="10800000">
            <a:off x="10202758"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23"/>
          <p:cNvSpPr/>
          <p:nvPr/>
        </p:nvSpPr>
        <p:spPr>
          <a:xfrm rot="-5400000">
            <a:off x="10202335"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8" name="Google Shape;838;p123"/>
          <p:cNvCxnSpPr/>
          <p:nvPr/>
        </p:nvCxnSpPr>
        <p:spPr>
          <a:xfrm>
            <a:off x="1137220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39" name="Google Shape;839;p123"/>
          <p:cNvCxnSpPr/>
          <p:nvPr/>
        </p:nvCxnSpPr>
        <p:spPr>
          <a:xfrm>
            <a:off x="11538098"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40" name="Google Shape;840;p123"/>
          <p:cNvCxnSpPr/>
          <p:nvPr/>
        </p:nvCxnSpPr>
        <p:spPr>
          <a:xfrm>
            <a:off x="11703991"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41" name="Google Shape;841;p123"/>
          <p:cNvCxnSpPr/>
          <p:nvPr/>
        </p:nvCxnSpPr>
        <p:spPr>
          <a:xfrm>
            <a:off x="118698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842" name="Google Shape;842;p123"/>
          <p:cNvCxnSpPr/>
          <p:nvPr/>
        </p:nvCxnSpPr>
        <p:spPr>
          <a:xfrm>
            <a:off x="12035778" y="1986300"/>
            <a:ext cx="0" cy="9756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
    <p:bg>
      <p:bgPr>
        <a:solidFill>
          <a:schemeClr val="lt1"/>
        </a:solidFill>
      </p:bgPr>
    </p:bg>
    <p:spTree>
      <p:nvGrpSpPr>
        <p:cNvPr id="843" name="Shape 843"/>
        <p:cNvGrpSpPr/>
        <p:nvPr/>
      </p:nvGrpSpPr>
      <p:grpSpPr>
        <a:xfrm>
          <a:off x="0" y="0"/>
          <a:ext cx="0" cy="0"/>
          <a:chOff x="0" y="0"/>
          <a:chExt cx="0" cy="0"/>
        </a:xfrm>
      </p:grpSpPr>
      <p:sp>
        <p:nvSpPr>
          <p:cNvPr id="844" name="Google Shape;844;p12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45" name="Google Shape;845;p124"/>
          <p:cNvSpPr txBox="1"/>
          <p:nvPr>
            <p:ph idx="1" type="subTitle"/>
          </p:nvPr>
        </p:nvSpPr>
        <p:spPr>
          <a:xfrm>
            <a:off x="764809" y="1174702"/>
            <a:ext cx="10659300" cy="583500"/>
          </a:xfrm>
          <a:prstGeom prst="rect">
            <a:avLst/>
          </a:prstGeom>
        </p:spPr>
        <p:txBody>
          <a:bodyPr anchorCtr="0" anchor="t" bIns="45700" lIns="91425" spcFirstLastPara="1" rIns="91425" wrap="square" tIns="45700">
            <a:normAutofit/>
          </a:bodyPr>
          <a:lstStyle>
            <a:lvl1pPr lvl="0" rtl="0">
              <a:spcBef>
                <a:spcPts val="10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846" name="Google Shape;846;p124"/>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7" name="Google Shape;57;p14"/>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8" name="Google Shape;58;p14"/>
          <p:cNvPicPr preferRelativeResize="0"/>
          <p:nvPr/>
        </p:nvPicPr>
        <p:blipFill rotWithShape="1">
          <a:blip r:embed="rId2">
            <a:alphaModFix/>
          </a:blip>
          <a:srcRect b="0" l="0" r="0" t="0"/>
          <a:stretch/>
        </p:blipFill>
        <p:spPr>
          <a:xfrm>
            <a:off x="761808" y="609599"/>
            <a:ext cx="2557621" cy="405350"/>
          </a:xfrm>
          <a:prstGeom prst="rect">
            <a:avLst/>
          </a:prstGeom>
          <a:noFill/>
          <a:ln>
            <a:noFill/>
          </a:ln>
        </p:spPr>
      </p:pic>
      <p:cxnSp>
        <p:nvCxnSpPr>
          <p:cNvPr id="59" name="Google Shape;59;p14"/>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0" name="Google Shape;60;p14"/>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1" name="Google Shape;61;p14"/>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62" name="Google Shape;62;p14"/>
          <p:cNvPicPr preferRelativeResize="0"/>
          <p:nvPr/>
        </p:nvPicPr>
        <p:blipFill>
          <a:blip r:embed="rId3">
            <a:alphaModFix/>
          </a:blip>
          <a:stretch>
            <a:fillRect/>
          </a:stretch>
        </p:blipFill>
        <p:spPr>
          <a:xfrm>
            <a:off x="6537958" y="608125"/>
            <a:ext cx="5649581" cy="5640317"/>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1_Content F - Artistic Divider 1">
    <p:bg>
      <p:bgPr>
        <a:solidFill>
          <a:schemeClr val="lt1"/>
        </a:solidFill>
      </p:bgPr>
    </p:bg>
    <p:spTree>
      <p:nvGrpSpPr>
        <p:cNvPr id="847" name="Shape 847"/>
        <p:cNvGrpSpPr/>
        <p:nvPr/>
      </p:nvGrpSpPr>
      <p:grpSpPr>
        <a:xfrm>
          <a:off x="0" y="0"/>
          <a:ext cx="0" cy="0"/>
          <a:chOff x="0" y="0"/>
          <a:chExt cx="0" cy="0"/>
        </a:xfrm>
      </p:grpSpPr>
      <p:sp>
        <p:nvSpPr>
          <p:cNvPr id="848" name="Google Shape;848;p125"/>
          <p:cNvSpPr txBox="1"/>
          <p:nvPr>
            <p:ph type="title"/>
          </p:nvPr>
        </p:nvSpPr>
        <p:spPr>
          <a:xfrm>
            <a:off x="749254" y="535633"/>
            <a:ext cx="88782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849" name="Google Shape;849;p125"/>
          <p:cNvSpPr/>
          <p:nvPr/>
        </p:nvSpPr>
        <p:spPr>
          <a:xfrm>
            <a:off x="11225573"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25"/>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51" name="Google Shape;851;p125"/>
          <p:cNvSpPr/>
          <p:nvPr/>
        </p:nvSpPr>
        <p:spPr>
          <a:xfrm>
            <a:off x="10205318"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25"/>
          <p:cNvSpPr/>
          <p:nvPr/>
        </p:nvSpPr>
        <p:spPr>
          <a:xfrm rot="10800000">
            <a:off x="10205440"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25"/>
          <p:cNvSpPr/>
          <p:nvPr/>
        </p:nvSpPr>
        <p:spPr>
          <a:xfrm>
            <a:off x="11225573"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25"/>
          <p:cNvSpPr/>
          <p:nvPr/>
        </p:nvSpPr>
        <p:spPr>
          <a:xfrm rot="-5400000">
            <a:off x="11216925"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25"/>
          <p:cNvSpPr/>
          <p:nvPr/>
        </p:nvSpPr>
        <p:spPr>
          <a:xfrm>
            <a:off x="8239923"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25"/>
          <p:cNvSpPr/>
          <p:nvPr/>
        </p:nvSpPr>
        <p:spPr>
          <a:xfrm>
            <a:off x="8868972"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25"/>
          <p:cNvSpPr/>
          <p:nvPr/>
        </p:nvSpPr>
        <p:spPr>
          <a:xfrm>
            <a:off x="9968841"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3">
    <p:bg>
      <p:bgPr>
        <a:solidFill>
          <a:schemeClr val="lt1"/>
        </a:solidFill>
      </p:bgPr>
    </p:bg>
    <p:spTree>
      <p:nvGrpSpPr>
        <p:cNvPr id="858" name="Shape 858"/>
        <p:cNvGrpSpPr/>
        <p:nvPr/>
      </p:nvGrpSpPr>
      <p:grpSpPr>
        <a:xfrm>
          <a:off x="0" y="0"/>
          <a:ext cx="0" cy="0"/>
          <a:chOff x="0" y="0"/>
          <a:chExt cx="0" cy="0"/>
        </a:xfrm>
      </p:grpSpPr>
      <p:sp>
        <p:nvSpPr>
          <p:cNvPr id="859" name="Google Shape;859;p12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60" name="Google Shape;860;p126"/>
          <p:cNvSpPr txBox="1"/>
          <p:nvPr>
            <p:ph idx="1" type="subTitle"/>
          </p:nvPr>
        </p:nvSpPr>
        <p:spPr>
          <a:xfrm>
            <a:off x="764809" y="1174702"/>
            <a:ext cx="10659300" cy="583500"/>
          </a:xfrm>
          <a:prstGeom prst="rect">
            <a:avLst/>
          </a:prstGeom>
        </p:spPr>
        <p:txBody>
          <a:bodyPr anchorCtr="0" anchor="t" bIns="45700" lIns="91425" spcFirstLastPara="1" rIns="91425" wrap="square" tIns="45700">
            <a:normAutofit/>
          </a:bodyPr>
          <a:lstStyle>
            <a:lvl1pPr lvl="0" rtl="0">
              <a:spcBef>
                <a:spcPts val="10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861" name="Google Shape;861;p126"/>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62" name="Google Shape;862;p126"/>
          <p:cNvSpPr txBox="1"/>
          <p:nvPr>
            <p:ph idx="12" type="sldNum"/>
          </p:nvPr>
        </p:nvSpPr>
        <p:spPr>
          <a:xfrm>
            <a:off x="11097669" y="6473300"/>
            <a:ext cx="324300" cy="186300"/>
          </a:xfrm>
          <a:prstGeom prst="rect">
            <a:avLst/>
          </a:prstGeom>
        </p:spPr>
        <p:txBody>
          <a:bodyPr anchorCtr="0" anchor="t"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3" name="Shape 63"/>
        <p:cNvGrpSpPr/>
        <p:nvPr/>
      </p:nvGrpSpPr>
      <p:grpSpPr>
        <a:xfrm>
          <a:off x="0" y="0"/>
          <a:ext cx="0" cy="0"/>
          <a:chOff x="0" y="0"/>
          <a:chExt cx="0" cy="0"/>
        </a:xfrm>
      </p:grpSpPr>
      <p:sp>
        <p:nvSpPr>
          <p:cNvPr id="64" name="Google Shape;64;p15"/>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5" name="Google Shape;65;p15"/>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6" name="Google Shape;66;p15"/>
          <p:cNvPicPr preferRelativeResize="0"/>
          <p:nvPr/>
        </p:nvPicPr>
        <p:blipFill>
          <a:blip r:embed="rId2">
            <a:alphaModFix/>
          </a:blip>
          <a:stretch>
            <a:fillRect/>
          </a:stretch>
        </p:blipFill>
        <p:spPr>
          <a:xfrm>
            <a:off x="761810" y="609606"/>
            <a:ext cx="2557623" cy="406872"/>
          </a:xfrm>
          <a:prstGeom prst="rect">
            <a:avLst/>
          </a:prstGeom>
          <a:noFill/>
          <a:ln>
            <a:noFill/>
          </a:ln>
        </p:spPr>
      </p:pic>
      <p:cxnSp>
        <p:nvCxnSpPr>
          <p:cNvPr id="67" name="Google Shape;67;p15"/>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8" name="Google Shape;68;p15"/>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pic>
        <p:nvPicPr>
          <p:cNvPr id="69" name="Google Shape;69;p15"/>
          <p:cNvPicPr preferRelativeResize="0"/>
          <p:nvPr/>
        </p:nvPicPr>
        <p:blipFill>
          <a:blip r:embed="rId3">
            <a:alphaModFix/>
          </a:blip>
          <a:stretch>
            <a:fillRect/>
          </a:stretch>
        </p:blipFill>
        <p:spPr>
          <a:xfrm>
            <a:off x="6537959" y="608138"/>
            <a:ext cx="5649581" cy="564031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70" name="Shape 70"/>
        <p:cNvGrpSpPr/>
        <p:nvPr/>
      </p:nvGrpSpPr>
      <p:grpSpPr>
        <a:xfrm>
          <a:off x="0" y="0"/>
          <a:ext cx="0" cy="0"/>
          <a:chOff x="0" y="0"/>
          <a:chExt cx="0" cy="0"/>
        </a:xfrm>
      </p:grpSpPr>
      <p:sp>
        <p:nvSpPr>
          <p:cNvPr id="71" name="Google Shape;71;p16"/>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2" name="Google Shape;72;p16"/>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3" name="Google Shape;73;p16"/>
          <p:cNvPicPr preferRelativeResize="0"/>
          <p:nvPr/>
        </p:nvPicPr>
        <p:blipFill rotWithShape="1">
          <a:blip r:embed="rId2">
            <a:alphaModFix/>
          </a:blip>
          <a:srcRect b="0" l="0" r="0" t="0"/>
          <a:stretch/>
        </p:blipFill>
        <p:spPr>
          <a:xfrm>
            <a:off x="761808" y="609599"/>
            <a:ext cx="2557621" cy="405350"/>
          </a:xfrm>
          <a:prstGeom prst="rect">
            <a:avLst/>
          </a:prstGeom>
          <a:noFill/>
          <a:ln>
            <a:noFill/>
          </a:ln>
        </p:spPr>
      </p:pic>
      <p:cxnSp>
        <p:nvCxnSpPr>
          <p:cNvPr id="74" name="Google Shape;74;p16"/>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75" name="Google Shape;75;p16"/>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6" name="Google Shape;76;p16"/>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77" name="Shape 77"/>
        <p:cNvGrpSpPr/>
        <p:nvPr/>
      </p:nvGrpSpPr>
      <p:grpSpPr>
        <a:xfrm>
          <a:off x="0" y="0"/>
          <a:ext cx="0" cy="0"/>
          <a:chOff x="0" y="0"/>
          <a:chExt cx="0" cy="0"/>
        </a:xfrm>
      </p:grpSpPr>
      <p:sp>
        <p:nvSpPr>
          <p:cNvPr id="78" name="Google Shape;78;p17"/>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9" name="Google Shape;79;p17"/>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80" name="Google Shape;80;p17"/>
          <p:cNvPicPr preferRelativeResize="0"/>
          <p:nvPr/>
        </p:nvPicPr>
        <p:blipFill>
          <a:blip r:embed="rId2">
            <a:alphaModFix/>
          </a:blip>
          <a:stretch>
            <a:fillRect/>
          </a:stretch>
        </p:blipFill>
        <p:spPr>
          <a:xfrm>
            <a:off x="761810" y="609606"/>
            <a:ext cx="2557623" cy="406872"/>
          </a:xfrm>
          <a:prstGeom prst="rect">
            <a:avLst/>
          </a:prstGeom>
          <a:noFill/>
          <a:ln>
            <a:noFill/>
          </a:ln>
        </p:spPr>
      </p:pic>
      <p:cxnSp>
        <p:nvCxnSpPr>
          <p:cNvPr id="81" name="Google Shape;81;p17"/>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82" name="Google Shape;82;p17"/>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3" name="Google Shape;83;p17"/>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6" name="Google Shape;86;p1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7" name="Google Shape;87;p18"/>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8" name="Google Shape;88;p18"/>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1" name="Google Shape;91;p19"/>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92" name="Google Shape;92;p19"/>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3" name="Google Shape;93;p19"/>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94" name="Shape 94"/>
        <p:cNvGrpSpPr/>
        <p:nvPr/>
      </p:nvGrpSpPr>
      <p:grpSpPr>
        <a:xfrm>
          <a:off x="0" y="0"/>
          <a:ext cx="0" cy="0"/>
          <a:chOff x="0" y="0"/>
          <a:chExt cx="0" cy="0"/>
        </a:xfrm>
      </p:grpSpPr>
      <p:sp>
        <p:nvSpPr>
          <p:cNvPr id="95" name="Google Shape;95;p2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6" name="Google Shape;96;p2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97" name="Google Shape;97;p20"/>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8" name="Google Shape;98;p20"/>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9" name="Google Shape;99;p20"/>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0" name="Google Shape;100;p20"/>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1" name="Google Shape;101;p20"/>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2" name="Google Shape;102;p20"/>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03" name="Shape 103"/>
        <p:cNvGrpSpPr/>
        <p:nvPr/>
      </p:nvGrpSpPr>
      <p:grpSpPr>
        <a:xfrm>
          <a:off x="0" y="0"/>
          <a:ext cx="0" cy="0"/>
          <a:chOff x="0" y="0"/>
          <a:chExt cx="0" cy="0"/>
        </a:xfrm>
      </p:grpSpPr>
      <p:sp>
        <p:nvSpPr>
          <p:cNvPr id="104" name="Google Shape;104;p2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5" name="Google Shape;105;p21"/>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6" name="Google Shape;106;p21"/>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7" name="Google Shape;107;p21"/>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8" name="Google Shape;108;p21"/>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09" name="Google Shape;109;p21"/>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10" name="Google Shape;110;p21"/>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1" name="Google Shape;111;p21"/>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496" y="2867800"/>
            <a:ext cx="11358000" cy="1122300"/>
          </a:xfrm>
          <a:prstGeom prst="rect">
            <a:avLst/>
          </a:prstGeom>
        </p:spPr>
        <p:txBody>
          <a:bodyPr anchorCtr="0" anchor="ctr" bIns="121875" lIns="121875" spcFirstLastPara="1" rIns="121875" wrap="square" tIns="12187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3"/>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12" name="Shape 112"/>
        <p:cNvGrpSpPr/>
        <p:nvPr/>
      </p:nvGrpSpPr>
      <p:grpSpPr>
        <a:xfrm>
          <a:off x="0" y="0"/>
          <a:ext cx="0" cy="0"/>
          <a:chOff x="0" y="0"/>
          <a:chExt cx="0" cy="0"/>
        </a:xfrm>
      </p:grpSpPr>
      <p:sp>
        <p:nvSpPr>
          <p:cNvPr id="113" name="Google Shape;113;p2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4" name="Google Shape;114;p2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15" name="Google Shape;115;p22"/>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16" name="Google Shape;116;p22"/>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7" name="Google Shape;117;p22"/>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8" name="Google Shape;118;p22"/>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9" name="Google Shape;119;p22"/>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0" name="Google Shape;120;p22"/>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21" name="Google Shape;121;p22"/>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22" name="Google Shape;122;p22"/>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23" name="Google Shape;123;p22"/>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24" name="Shape 124"/>
        <p:cNvGrpSpPr/>
        <p:nvPr/>
      </p:nvGrpSpPr>
      <p:grpSpPr>
        <a:xfrm>
          <a:off x="0" y="0"/>
          <a:ext cx="0" cy="0"/>
          <a:chOff x="0" y="0"/>
          <a:chExt cx="0" cy="0"/>
        </a:xfrm>
      </p:grpSpPr>
      <p:sp>
        <p:nvSpPr>
          <p:cNvPr id="125" name="Google Shape;125;p2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6" name="Google Shape;126;p23"/>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7" name="Google Shape;127;p23"/>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8" name="Google Shape;128;p23"/>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9" name="Google Shape;129;p23"/>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30" name="Google Shape;130;p23"/>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31" name="Google Shape;131;p23"/>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2" name="Google Shape;132;p23"/>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133" name="Google Shape;133;p23"/>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34" name="Google Shape;134;p23"/>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35" name="Google Shape;135;p23"/>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36" name="Shape 136"/>
        <p:cNvGrpSpPr/>
        <p:nvPr/>
      </p:nvGrpSpPr>
      <p:grpSpPr>
        <a:xfrm>
          <a:off x="0" y="0"/>
          <a:ext cx="0" cy="0"/>
          <a:chOff x="0" y="0"/>
          <a:chExt cx="0" cy="0"/>
        </a:xfrm>
      </p:grpSpPr>
      <p:sp>
        <p:nvSpPr>
          <p:cNvPr id="137" name="Google Shape;137;p24"/>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8" name="Google Shape;138;p24"/>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 name="Google Shape;139;p24"/>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 name="Google Shape;140;p2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1" name="Google Shape;141;p24"/>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2" name="Google Shape;142;p24"/>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3" name="Google Shape;143;p24"/>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4" name="Google Shape;144;p24"/>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5" name="Google Shape;145;p24"/>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6" name="Google Shape;146;p24"/>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7" name="Google Shape;147;p24"/>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8" name="Google Shape;148;p24"/>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49" name="Shape 149"/>
        <p:cNvGrpSpPr/>
        <p:nvPr/>
      </p:nvGrpSpPr>
      <p:grpSpPr>
        <a:xfrm>
          <a:off x="0" y="0"/>
          <a:ext cx="0" cy="0"/>
          <a:chOff x="0" y="0"/>
          <a:chExt cx="0" cy="0"/>
        </a:xfrm>
      </p:grpSpPr>
      <p:sp>
        <p:nvSpPr>
          <p:cNvPr id="150" name="Google Shape;150;p2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1" name="Google Shape;151;p25"/>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 name="Google Shape;152;p25"/>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3" name="Google Shape;153;p25"/>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4" name="Google Shape;154;p25"/>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55" name="Google Shape;155;p25"/>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56" name="Shape 156"/>
        <p:cNvGrpSpPr/>
        <p:nvPr/>
      </p:nvGrpSpPr>
      <p:grpSpPr>
        <a:xfrm>
          <a:off x="0" y="0"/>
          <a:ext cx="0" cy="0"/>
          <a:chOff x="0" y="0"/>
          <a:chExt cx="0" cy="0"/>
        </a:xfrm>
      </p:grpSpPr>
      <p:sp>
        <p:nvSpPr>
          <p:cNvPr id="157" name="Google Shape;157;p2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8" name="Google Shape;158;p26"/>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9" name="Google Shape;159;p26"/>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0" name="Google Shape;160;p26"/>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1" name="Google Shape;161;p26"/>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62" name="Google Shape;162;p26"/>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63" name="Shape 163"/>
        <p:cNvGrpSpPr/>
        <p:nvPr/>
      </p:nvGrpSpPr>
      <p:grpSpPr>
        <a:xfrm>
          <a:off x="0" y="0"/>
          <a:ext cx="0" cy="0"/>
          <a:chOff x="0" y="0"/>
          <a:chExt cx="0" cy="0"/>
        </a:xfrm>
      </p:grpSpPr>
      <p:sp>
        <p:nvSpPr>
          <p:cNvPr id="164" name="Google Shape;164;p27"/>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 name="Google Shape;165;p2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66" name="Google Shape;166;p27"/>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7" name="Google Shape;167;p27"/>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68" name="Google Shape;168;p27"/>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69" name="Shape 169"/>
        <p:cNvGrpSpPr/>
        <p:nvPr/>
      </p:nvGrpSpPr>
      <p:grpSpPr>
        <a:xfrm>
          <a:off x="0" y="0"/>
          <a:ext cx="0" cy="0"/>
          <a:chOff x="0" y="0"/>
          <a:chExt cx="0" cy="0"/>
        </a:xfrm>
      </p:grpSpPr>
      <p:sp>
        <p:nvSpPr>
          <p:cNvPr id="170" name="Google Shape;170;p28"/>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1" name="Google Shape;171;p28"/>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2" name="Google Shape;172;p28"/>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3" name="Google Shape;173;p28"/>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4" name="Google Shape;174;p2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5" name="Google Shape;175;p2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76" name="Google Shape;176;p28"/>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77" name="Google Shape;177;p28"/>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78" name="Google Shape;178;p28"/>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79" name="Google Shape;179;p28"/>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80" name="Google Shape;180;p28"/>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81" name="Shape 181"/>
        <p:cNvGrpSpPr/>
        <p:nvPr/>
      </p:nvGrpSpPr>
      <p:grpSpPr>
        <a:xfrm>
          <a:off x="0" y="0"/>
          <a:ext cx="0" cy="0"/>
          <a:chOff x="0" y="0"/>
          <a:chExt cx="0" cy="0"/>
        </a:xfrm>
      </p:grpSpPr>
      <p:sp>
        <p:nvSpPr>
          <p:cNvPr id="182" name="Google Shape;182;p29"/>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83" name="Google Shape;183;p29"/>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84" name="Shape 184"/>
        <p:cNvGrpSpPr/>
        <p:nvPr/>
      </p:nvGrpSpPr>
      <p:grpSpPr>
        <a:xfrm>
          <a:off x="0" y="0"/>
          <a:ext cx="0" cy="0"/>
          <a:chOff x="0" y="0"/>
          <a:chExt cx="0" cy="0"/>
        </a:xfrm>
      </p:grpSpPr>
      <p:sp>
        <p:nvSpPr>
          <p:cNvPr id="185" name="Google Shape;185;p30"/>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6" name="Google Shape;186;p30"/>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87" name="Shape 187"/>
        <p:cNvGrpSpPr/>
        <p:nvPr/>
      </p:nvGrpSpPr>
      <p:grpSpPr>
        <a:xfrm>
          <a:off x="0" y="0"/>
          <a:ext cx="0" cy="0"/>
          <a:chOff x="0" y="0"/>
          <a:chExt cx="0" cy="0"/>
        </a:xfrm>
      </p:grpSpPr>
      <p:sp>
        <p:nvSpPr>
          <p:cNvPr id="188" name="Google Shape;188;p3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89" name="Google Shape;189;p31"/>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 name="Google Shape;18;p4"/>
          <p:cNvSpPr txBox="1"/>
          <p:nvPr>
            <p:ph idx="1" type="body"/>
          </p:nvPr>
        </p:nvSpPr>
        <p:spPr>
          <a:xfrm>
            <a:off x="415496" y="1536633"/>
            <a:ext cx="11358000" cy="4555200"/>
          </a:xfrm>
          <a:prstGeom prst="rect">
            <a:avLst/>
          </a:prstGeom>
        </p:spPr>
        <p:txBody>
          <a:bodyPr anchorCtr="0" anchor="t" bIns="121875" lIns="121875" spcFirstLastPara="1" rIns="121875" wrap="square" tIns="121875">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9" name="Google Shape;19;p4"/>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90" name="Shape 190"/>
        <p:cNvGrpSpPr/>
        <p:nvPr/>
      </p:nvGrpSpPr>
      <p:grpSpPr>
        <a:xfrm>
          <a:off x="0" y="0"/>
          <a:ext cx="0" cy="0"/>
          <a:chOff x="0" y="0"/>
          <a:chExt cx="0" cy="0"/>
        </a:xfrm>
      </p:grpSpPr>
      <p:sp>
        <p:nvSpPr>
          <p:cNvPr id="191" name="Google Shape;191;p32"/>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2" name="Google Shape;192;p32"/>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93" name="Shape 193"/>
        <p:cNvGrpSpPr/>
        <p:nvPr/>
      </p:nvGrpSpPr>
      <p:grpSpPr>
        <a:xfrm>
          <a:off x="0" y="0"/>
          <a:ext cx="0" cy="0"/>
          <a:chOff x="0" y="0"/>
          <a:chExt cx="0" cy="0"/>
        </a:xfrm>
      </p:grpSpPr>
      <p:sp>
        <p:nvSpPr>
          <p:cNvPr id="194" name="Google Shape;194;p33"/>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5" name="Google Shape;195;p33"/>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96" name="Google Shape;196;p33"/>
          <p:cNvPicPr preferRelativeResize="0"/>
          <p:nvPr/>
        </p:nvPicPr>
        <p:blipFill>
          <a:blip r:embed="rId2">
            <a:alphaModFix/>
          </a:blip>
          <a:stretch>
            <a:fillRect/>
          </a:stretch>
        </p:blipFill>
        <p:spPr>
          <a:xfrm>
            <a:off x="10666487" y="6474098"/>
            <a:ext cx="188372" cy="18837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97" name="Shape 197"/>
        <p:cNvGrpSpPr/>
        <p:nvPr/>
      </p:nvGrpSpPr>
      <p:grpSpPr>
        <a:xfrm>
          <a:off x="0" y="0"/>
          <a:ext cx="0" cy="0"/>
          <a:chOff x="0" y="0"/>
          <a:chExt cx="0" cy="0"/>
        </a:xfrm>
      </p:grpSpPr>
      <p:sp>
        <p:nvSpPr>
          <p:cNvPr id="198" name="Google Shape;198;p3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9" name="Google Shape;199;p34"/>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0" name="Google Shape;200;p34"/>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01" name="Google Shape;201;p34"/>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2" name="Google Shape;202;p34"/>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3" name="Google Shape;203;p34"/>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4" name="Google Shape;204;p34"/>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5" name="Google Shape;205;p34"/>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 name="Google Shape;206;p34"/>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7" name="Google Shape;207;p34"/>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08" name="Shape 208"/>
        <p:cNvGrpSpPr/>
        <p:nvPr/>
      </p:nvGrpSpPr>
      <p:grpSpPr>
        <a:xfrm>
          <a:off x="0" y="0"/>
          <a:ext cx="0" cy="0"/>
          <a:chOff x="0" y="0"/>
          <a:chExt cx="0" cy="0"/>
        </a:xfrm>
      </p:grpSpPr>
      <p:sp>
        <p:nvSpPr>
          <p:cNvPr id="209" name="Google Shape;209;p35"/>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 name="Google Shape;210;p35"/>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1" name="Google Shape;211;p35"/>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12" name="Google Shape;212;p35"/>
          <p:cNvCxnSpPr>
            <a:stCxn id="211"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213" name="Google Shape;213;p35"/>
          <p:cNvCxnSpPr>
            <a:stCxn id="209"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214" name="Google Shape;214;p35"/>
          <p:cNvCxnSpPr>
            <a:stCxn id="210"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35"/>
          <p:cNvCxnSpPr>
            <a:stCxn id="211"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35"/>
          <p:cNvCxnSpPr>
            <a:stCxn id="210"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217" name="Google Shape;217;p35"/>
          <p:cNvCxnSpPr>
            <a:stCxn id="209"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218" name="Google Shape;218;p3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19" name="Google Shape;219;p35"/>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0" name="Google Shape;220;p35"/>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21" name="Google Shape;221;p35"/>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2" name="Google Shape;222;p35"/>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3" name="Google Shape;223;p35"/>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4" name="Google Shape;224;p35"/>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5" name="Google Shape;225;p35"/>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6" name="Google Shape;226;p35"/>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7" name="Google Shape;227;p35"/>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28" name="Shape 228"/>
        <p:cNvGrpSpPr/>
        <p:nvPr/>
      </p:nvGrpSpPr>
      <p:grpSpPr>
        <a:xfrm>
          <a:off x="0" y="0"/>
          <a:ext cx="0" cy="0"/>
          <a:chOff x="0" y="0"/>
          <a:chExt cx="0" cy="0"/>
        </a:xfrm>
      </p:grpSpPr>
      <p:sp>
        <p:nvSpPr>
          <p:cNvPr id="229" name="Google Shape;229;p3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0" name="Google Shape;230;p36"/>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p36"/>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36"/>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33" name="Google Shape;233;p36"/>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4" name="Google Shape;234;p36"/>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5" name="Google Shape;235;p36"/>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36" name="Google Shape;236;p36"/>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7" name="Google Shape;237;p36"/>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8" name="Google Shape;238;p36"/>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36"/>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0" name="Google Shape;240;p36"/>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1" name="Google Shape;241;p36"/>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2" name="Google Shape;242;p36"/>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3" name="Google Shape;243;p36"/>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36"/>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45" name="Shape 245"/>
        <p:cNvGrpSpPr/>
        <p:nvPr/>
      </p:nvGrpSpPr>
      <p:grpSpPr>
        <a:xfrm>
          <a:off x="0" y="0"/>
          <a:ext cx="0" cy="0"/>
          <a:chOff x="0" y="0"/>
          <a:chExt cx="0" cy="0"/>
        </a:xfrm>
      </p:grpSpPr>
      <p:sp>
        <p:nvSpPr>
          <p:cNvPr id="246" name="Google Shape;246;p3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47" name="Google Shape;247;p37"/>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8" name="Google Shape;248;p37"/>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49" name="Google Shape;249;p37"/>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0" name="Google Shape;250;p37"/>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1" name="Google Shape;251;p37"/>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2" name="Google Shape;252;p37"/>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53" name="Google Shape;253;p37"/>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4" name="Google Shape;254;p37"/>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5" name="Google Shape;255;p37"/>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56" name="Shape 256"/>
        <p:cNvGrpSpPr/>
        <p:nvPr/>
      </p:nvGrpSpPr>
      <p:grpSpPr>
        <a:xfrm>
          <a:off x="0" y="0"/>
          <a:ext cx="0" cy="0"/>
          <a:chOff x="0" y="0"/>
          <a:chExt cx="0" cy="0"/>
        </a:xfrm>
      </p:grpSpPr>
      <p:sp>
        <p:nvSpPr>
          <p:cNvPr id="257" name="Google Shape;257;p38"/>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58" name="Google Shape;258;p38"/>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59" name="Google Shape;259;p38"/>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60" name="Google Shape;260;p38"/>
          <p:cNvCxnSpPr>
            <a:stCxn id="259"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38"/>
          <p:cNvCxnSpPr>
            <a:stCxn id="257"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38"/>
          <p:cNvCxnSpPr>
            <a:stCxn id="258"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38"/>
          <p:cNvCxnSpPr>
            <a:stCxn id="259"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38"/>
          <p:cNvCxnSpPr>
            <a:stCxn id="258"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38"/>
          <p:cNvCxnSpPr>
            <a:stCxn id="257"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66" name="Google Shape;266;p3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7" name="Google Shape;267;p38"/>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8" name="Google Shape;268;p38"/>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69" name="Google Shape;269;p38"/>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0" name="Google Shape;270;p38"/>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1" name="Google Shape;271;p38"/>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2" name="Google Shape;272;p38"/>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3" name="Google Shape;273;p38"/>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4" name="Google Shape;274;p38"/>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5" name="Google Shape;275;p38"/>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76" name="Shape 276"/>
        <p:cNvGrpSpPr/>
        <p:nvPr/>
      </p:nvGrpSpPr>
      <p:grpSpPr>
        <a:xfrm>
          <a:off x="0" y="0"/>
          <a:ext cx="0" cy="0"/>
          <a:chOff x="0" y="0"/>
          <a:chExt cx="0" cy="0"/>
        </a:xfrm>
      </p:grpSpPr>
      <p:sp>
        <p:nvSpPr>
          <p:cNvPr id="277" name="Google Shape;277;p3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8" name="Google Shape;278;p39"/>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9" name="Google Shape;279;p39"/>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0" name="Google Shape;280;p39"/>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81" name="Google Shape;281;p39"/>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2" name="Google Shape;282;p39"/>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3" name="Google Shape;283;p39"/>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84" name="Google Shape;284;p39"/>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5" name="Google Shape;285;p39"/>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6" name="Google Shape;286;p39"/>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7" name="Google Shape;287;p39"/>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88" name="Google Shape;288;p39"/>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89" name="Google Shape;289;p39"/>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39"/>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9"/>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39"/>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93" name="Shape 293"/>
        <p:cNvGrpSpPr/>
        <p:nvPr/>
      </p:nvGrpSpPr>
      <p:grpSpPr>
        <a:xfrm>
          <a:off x="0" y="0"/>
          <a:ext cx="0" cy="0"/>
          <a:chOff x="0" y="0"/>
          <a:chExt cx="0" cy="0"/>
        </a:xfrm>
      </p:grpSpPr>
      <p:pic>
        <p:nvPicPr>
          <p:cNvPr id="294" name="Google Shape;294;p40"/>
          <p:cNvPicPr preferRelativeResize="0"/>
          <p:nvPr/>
        </p:nvPicPr>
        <p:blipFill rotWithShape="1">
          <a:blip r:embed="rId2">
            <a:alphaModFix/>
          </a:blip>
          <a:srcRect b="0" l="0" r="0" t="0"/>
          <a:stretch/>
        </p:blipFill>
        <p:spPr>
          <a:xfrm>
            <a:off x="3021211" y="2819733"/>
            <a:ext cx="6145024" cy="974022"/>
          </a:xfrm>
          <a:prstGeom prst="rect">
            <a:avLst/>
          </a:prstGeom>
          <a:noFill/>
          <a:ln>
            <a:noFill/>
          </a:ln>
        </p:spPr>
      </p:pic>
      <p:sp>
        <p:nvSpPr>
          <p:cNvPr id="295" name="Google Shape;295;p40"/>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96" name="Shape 296"/>
        <p:cNvGrpSpPr/>
        <p:nvPr/>
      </p:nvGrpSpPr>
      <p:grpSpPr>
        <a:xfrm>
          <a:off x="0" y="0"/>
          <a:ext cx="0" cy="0"/>
          <a:chOff x="0" y="0"/>
          <a:chExt cx="0" cy="0"/>
        </a:xfrm>
      </p:grpSpPr>
      <p:pic>
        <p:nvPicPr>
          <p:cNvPr id="297" name="Google Shape;297;p41"/>
          <p:cNvPicPr preferRelativeResize="0"/>
          <p:nvPr/>
        </p:nvPicPr>
        <p:blipFill>
          <a:blip r:embed="rId2">
            <a:alphaModFix/>
          </a:blip>
          <a:stretch>
            <a:fillRect/>
          </a:stretch>
        </p:blipFill>
        <p:spPr>
          <a:xfrm>
            <a:off x="3021195" y="2819748"/>
            <a:ext cx="6145026" cy="977545"/>
          </a:xfrm>
          <a:prstGeom prst="rect">
            <a:avLst/>
          </a:prstGeom>
          <a:noFill/>
          <a:ln>
            <a:noFill/>
          </a:ln>
        </p:spPr>
      </p:pic>
      <p:sp>
        <p:nvSpPr>
          <p:cNvPr id="298" name="Google Shape;298;p41"/>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p5"/>
          <p:cNvSpPr txBox="1"/>
          <p:nvPr>
            <p:ph idx="1" type="body"/>
          </p:nvPr>
        </p:nvSpPr>
        <p:spPr>
          <a:xfrm>
            <a:off x="415496" y="1536633"/>
            <a:ext cx="5331900" cy="4555200"/>
          </a:xfrm>
          <a:prstGeom prst="rect">
            <a:avLst/>
          </a:prstGeom>
        </p:spPr>
        <p:txBody>
          <a:bodyPr anchorCtr="0" anchor="t" bIns="121875" lIns="121875" spcFirstLastPara="1" rIns="121875" wrap="square" tIns="121875">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 name="Google Shape;23;p5"/>
          <p:cNvSpPr txBox="1"/>
          <p:nvPr>
            <p:ph idx="2" type="body"/>
          </p:nvPr>
        </p:nvSpPr>
        <p:spPr>
          <a:xfrm>
            <a:off x="6441588" y="1536633"/>
            <a:ext cx="5331900" cy="4555200"/>
          </a:xfrm>
          <a:prstGeom prst="rect">
            <a:avLst/>
          </a:prstGeom>
        </p:spPr>
        <p:txBody>
          <a:bodyPr anchorCtr="0" anchor="t" bIns="121875" lIns="121875" spcFirstLastPara="1" rIns="121875" wrap="square" tIns="121875">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 name="Google Shape;24;p5"/>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99" name="Shape 299"/>
        <p:cNvGrpSpPr/>
        <p:nvPr/>
      </p:nvGrpSpPr>
      <p:grpSpPr>
        <a:xfrm>
          <a:off x="0" y="0"/>
          <a:ext cx="0" cy="0"/>
          <a:chOff x="0" y="0"/>
          <a:chExt cx="0" cy="0"/>
        </a:xfrm>
      </p:grpSpPr>
      <p:sp>
        <p:nvSpPr>
          <p:cNvPr id="300" name="Google Shape;300;p42"/>
          <p:cNvSpPr txBox="1"/>
          <p:nvPr>
            <p:ph type="ctrTitle"/>
          </p:nvPr>
        </p:nvSpPr>
        <p:spPr>
          <a:xfrm>
            <a:off x="415507" y="992767"/>
            <a:ext cx="113580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01" name="Google Shape;301;p42"/>
          <p:cNvSpPr txBox="1"/>
          <p:nvPr>
            <p:ph idx="1" type="subTitle"/>
          </p:nvPr>
        </p:nvSpPr>
        <p:spPr>
          <a:xfrm>
            <a:off x="415496" y="3778833"/>
            <a:ext cx="113580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302" name="Google Shape;302;p42"/>
          <p:cNvSpPr txBox="1"/>
          <p:nvPr>
            <p:ph idx="12" type="sldNum"/>
          </p:nvPr>
        </p:nvSpPr>
        <p:spPr>
          <a:xfrm>
            <a:off x="11293784" y="6217622"/>
            <a:ext cx="7314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303" name="Shape 303"/>
        <p:cNvGrpSpPr/>
        <p:nvPr/>
      </p:nvGrpSpPr>
      <p:grpSpPr>
        <a:xfrm>
          <a:off x="0" y="0"/>
          <a:ext cx="0" cy="0"/>
          <a:chOff x="0" y="0"/>
          <a:chExt cx="0" cy="0"/>
        </a:xfrm>
      </p:grpSpPr>
      <p:sp>
        <p:nvSpPr>
          <p:cNvPr id="304" name="Google Shape;304;p43"/>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05" name="Google Shape;305;p43"/>
          <p:cNvSpPr txBox="1"/>
          <p:nvPr>
            <p:ph idx="1" type="body"/>
          </p:nvPr>
        </p:nvSpPr>
        <p:spPr>
          <a:xfrm>
            <a:off x="460864" y="2280402"/>
            <a:ext cx="5398200" cy="3896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06" name="Google Shape;306;p43"/>
          <p:cNvSpPr txBox="1"/>
          <p:nvPr>
            <p:ph idx="2" type="body"/>
          </p:nvPr>
        </p:nvSpPr>
        <p:spPr>
          <a:xfrm>
            <a:off x="6319542" y="2282025"/>
            <a:ext cx="5398200" cy="38949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307" name="Google Shape;307;p43"/>
          <p:cNvCxnSpPr/>
          <p:nvPr/>
        </p:nvCxnSpPr>
        <p:spPr>
          <a:xfrm>
            <a:off x="5967285"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308" name="Google Shape;308;p43"/>
          <p:cNvSpPr txBox="1"/>
          <p:nvPr>
            <p:ph idx="3" type="body"/>
          </p:nvPr>
        </p:nvSpPr>
        <p:spPr>
          <a:xfrm>
            <a:off x="6319542" y="1587535"/>
            <a:ext cx="53982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09" name="Google Shape;309;p43"/>
          <p:cNvSpPr txBox="1"/>
          <p:nvPr>
            <p:ph idx="4" type="body"/>
          </p:nvPr>
        </p:nvSpPr>
        <p:spPr>
          <a:xfrm>
            <a:off x="460863" y="1587535"/>
            <a:ext cx="53982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310" name="Shape 310"/>
        <p:cNvGrpSpPr/>
        <p:nvPr/>
      </p:nvGrpSpPr>
      <p:grpSpPr>
        <a:xfrm>
          <a:off x="0" y="0"/>
          <a:ext cx="0" cy="0"/>
          <a:chOff x="0" y="0"/>
          <a:chExt cx="0" cy="0"/>
        </a:xfrm>
      </p:grpSpPr>
      <p:sp>
        <p:nvSpPr>
          <p:cNvPr id="311" name="Google Shape;311;p44"/>
          <p:cNvSpPr txBox="1"/>
          <p:nvPr>
            <p:ph idx="12" type="sldNum"/>
          </p:nvPr>
        </p:nvSpPr>
        <p:spPr>
          <a:xfrm>
            <a:off x="11097669" y="6473300"/>
            <a:ext cx="324300" cy="1863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 name="Shape 312"/>
        <p:cNvGrpSpPr/>
        <p:nvPr/>
      </p:nvGrpSpPr>
      <p:grpSpPr>
        <a:xfrm>
          <a:off x="0" y="0"/>
          <a:ext cx="0" cy="0"/>
          <a:chOff x="0" y="0"/>
          <a:chExt cx="0" cy="0"/>
        </a:xfrm>
      </p:grpSpPr>
      <p:sp>
        <p:nvSpPr>
          <p:cNvPr id="313" name="Google Shape;313;p45"/>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4" name="Google Shape;314;p45"/>
          <p:cNvSpPr txBox="1"/>
          <p:nvPr>
            <p:ph idx="1" type="body"/>
          </p:nvPr>
        </p:nvSpPr>
        <p:spPr>
          <a:xfrm>
            <a:off x="415496" y="1536633"/>
            <a:ext cx="113580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315" name="Google Shape;315;p45"/>
          <p:cNvSpPr txBox="1"/>
          <p:nvPr>
            <p:ph idx="12" type="sldNum"/>
          </p:nvPr>
        </p:nvSpPr>
        <p:spPr>
          <a:xfrm>
            <a:off x="11293784" y="6217622"/>
            <a:ext cx="7314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316" name="Shape 316"/>
        <p:cNvGrpSpPr/>
        <p:nvPr/>
      </p:nvGrpSpPr>
      <p:grpSpPr>
        <a:xfrm>
          <a:off x="0" y="0"/>
          <a:ext cx="0" cy="0"/>
          <a:chOff x="0" y="0"/>
          <a:chExt cx="0" cy="0"/>
        </a:xfrm>
      </p:grpSpPr>
      <p:sp>
        <p:nvSpPr>
          <p:cNvPr id="317" name="Google Shape;317;p46"/>
          <p:cNvSpPr txBox="1"/>
          <p:nvPr>
            <p:ph type="ctrTitle"/>
          </p:nvPr>
        </p:nvSpPr>
        <p:spPr>
          <a:xfrm>
            <a:off x="415507" y="992767"/>
            <a:ext cx="113580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18" name="Google Shape;318;p46"/>
          <p:cNvSpPr txBox="1"/>
          <p:nvPr>
            <p:ph idx="1" type="subTitle"/>
          </p:nvPr>
        </p:nvSpPr>
        <p:spPr>
          <a:xfrm>
            <a:off x="415496" y="3778833"/>
            <a:ext cx="113580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319" name="Google Shape;319;p46"/>
          <p:cNvSpPr txBox="1"/>
          <p:nvPr>
            <p:ph idx="12" type="sldNum"/>
          </p:nvPr>
        </p:nvSpPr>
        <p:spPr>
          <a:xfrm>
            <a:off x="11293784" y="6217622"/>
            <a:ext cx="7314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320" name="Shape 320"/>
        <p:cNvGrpSpPr/>
        <p:nvPr/>
      </p:nvGrpSpPr>
      <p:grpSpPr>
        <a:xfrm>
          <a:off x="0" y="0"/>
          <a:ext cx="0" cy="0"/>
          <a:chOff x="0" y="0"/>
          <a:chExt cx="0" cy="0"/>
        </a:xfrm>
      </p:grpSpPr>
      <p:sp>
        <p:nvSpPr>
          <p:cNvPr id="321" name="Google Shape;321;p47"/>
          <p:cNvSpPr txBox="1"/>
          <p:nvPr>
            <p:ph type="ctrTitle"/>
          </p:nvPr>
        </p:nvSpPr>
        <p:spPr>
          <a:xfrm>
            <a:off x="415507" y="992767"/>
            <a:ext cx="113580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22" name="Google Shape;322;p47"/>
          <p:cNvSpPr txBox="1"/>
          <p:nvPr>
            <p:ph idx="1" type="subTitle"/>
          </p:nvPr>
        </p:nvSpPr>
        <p:spPr>
          <a:xfrm>
            <a:off x="415496" y="3778833"/>
            <a:ext cx="11358000" cy="1056900"/>
          </a:xfrm>
          <a:prstGeom prst="rect">
            <a:avLst/>
          </a:prstGeom>
        </p:spPr>
        <p:txBody>
          <a:bodyPr anchorCtr="0" anchor="t" bIns="0" lIns="0" spcFirstLastPara="1" rIns="0" wrap="square" tIns="0">
            <a:noAutofit/>
          </a:bodyPr>
          <a:lstStyle>
            <a:lvl1pPr lvl="0" rtl="0" algn="ctr">
              <a:lnSpc>
                <a:spcPct val="100000"/>
              </a:lnSpc>
              <a:spcBef>
                <a:spcPts val="11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323" name="Google Shape;323;p47"/>
          <p:cNvSpPr txBox="1"/>
          <p:nvPr>
            <p:ph idx="12" type="sldNum"/>
          </p:nvPr>
        </p:nvSpPr>
        <p:spPr>
          <a:xfrm>
            <a:off x="11293784" y="6217622"/>
            <a:ext cx="7314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OBJECT_1_1_1">
    <p:bg>
      <p:bgPr>
        <a:solidFill>
          <a:schemeClr val="dk1"/>
        </a:solidFill>
      </p:bgPr>
    </p:bg>
    <p:spTree>
      <p:nvGrpSpPr>
        <p:cNvPr id="324" name="Shape 324"/>
        <p:cNvGrpSpPr/>
        <p:nvPr/>
      </p:nvGrpSpPr>
      <p:grpSpPr>
        <a:xfrm>
          <a:off x="0" y="0"/>
          <a:ext cx="0" cy="0"/>
          <a:chOff x="0" y="0"/>
          <a:chExt cx="0" cy="0"/>
        </a:xfrm>
      </p:grpSpPr>
      <p:sp>
        <p:nvSpPr>
          <p:cNvPr id="325" name="Google Shape;325;p48"/>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326" name="Google Shape;326;p48"/>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p:bg>
      <p:bgPr>
        <a:solidFill>
          <a:schemeClr val="dk2"/>
        </a:solidFill>
      </p:bgPr>
    </p:bg>
    <p:spTree>
      <p:nvGrpSpPr>
        <p:cNvPr id="331" name="Shape 331"/>
        <p:cNvGrpSpPr/>
        <p:nvPr/>
      </p:nvGrpSpPr>
      <p:grpSpPr>
        <a:xfrm>
          <a:off x="0" y="0"/>
          <a:ext cx="0" cy="0"/>
          <a:chOff x="0" y="0"/>
          <a:chExt cx="0" cy="0"/>
        </a:xfrm>
      </p:grpSpPr>
      <p:pic>
        <p:nvPicPr>
          <p:cNvPr descr="Icon&#10;&#10;Description automatically generated" id="332" name="Google Shape;332;p50"/>
          <p:cNvPicPr preferRelativeResize="0"/>
          <p:nvPr/>
        </p:nvPicPr>
        <p:blipFill rotWithShape="1">
          <a:blip r:embed="rId2">
            <a:alphaModFix/>
          </a:blip>
          <a:srcRect b="0" l="0" r="0" t="0"/>
          <a:stretch/>
        </p:blipFill>
        <p:spPr>
          <a:xfrm flipH="1">
            <a:off x="7249905" y="947331"/>
            <a:ext cx="4619728" cy="5591352"/>
          </a:xfrm>
          <a:prstGeom prst="rect">
            <a:avLst/>
          </a:prstGeom>
          <a:noFill/>
          <a:ln>
            <a:noFill/>
          </a:ln>
        </p:spPr>
      </p:pic>
      <p:sp>
        <p:nvSpPr>
          <p:cNvPr id="333" name="Google Shape;333;p50"/>
          <p:cNvSpPr txBox="1"/>
          <p:nvPr>
            <p:ph type="ctrTitle"/>
          </p:nvPr>
        </p:nvSpPr>
        <p:spPr>
          <a:xfrm>
            <a:off x="555624" y="1821837"/>
            <a:ext cx="6170100" cy="1752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48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334" name="Google Shape;334;p50"/>
          <p:cNvCxnSpPr/>
          <p:nvPr/>
        </p:nvCxnSpPr>
        <p:spPr>
          <a:xfrm>
            <a:off x="555633" y="5617267"/>
            <a:ext cx="560400" cy="0"/>
          </a:xfrm>
          <a:prstGeom prst="straightConnector1">
            <a:avLst/>
          </a:prstGeom>
          <a:noFill/>
          <a:ln cap="flat" cmpd="sng" w="38100">
            <a:solidFill>
              <a:schemeClr val="accent2"/>
            </a:solidFill>
            <a:prstDash val="solid"/>
            <a:round/>
            <a:headEnd len="sm" w="sm" type="none"/>
            <a:tailEnd len="sm" w="sm" type="none"/>
          </a:ln>
        </p:spPr>
      </p:cxnSp>
      <p:sp>
        <p:nvSpPr>
          <p:cNvPr id="335" name="Google Shape;335;p50"/>
          <p:cNvSpPr txBox="1"/>
          <p:nvPr>
            <p:ph idx="1" type="subTitle"/>
          </p:nvPr>
        </p:nvSpPr>
        <p:spPr>
          <a:xfrm>
            <a:off x="555633"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sz="2400">
                <a:solidFill>
                  <a:schemeClr val="lt1"/>
                </a:solidFill>
                <a:latin typeface="DM Sans"/>
                <a:ea typeface="DM Sans"/>
                <a:cs typeface="DM Sans"/>
                <a:sym typeface="DM Sans"/>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36" name="Google Shape;336;p50"/>
          <p:cNvSpPr txBox="1"/>
          <p:nvPr>
            <p:ph idx="2" type="body"/>
          </p:nvPr>
        </p:nvSpPr>
        <p:spPr>
          <a:xfrm>
            <a:off x="555633" y="5783582"/>
            <a:ext cx="6170700" cy="51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2400"/>
              <a:buFont typeface="Arial"/>
              <a:buNone/>
              <a:defRPr sz="1600">
                <a:solidFill>
                  <a:schemeClr val="lt1"/>
                </a:solidFill>
                <a:latin typeface="DM Sans"/>
                <a:ea typeface="DM Sans"/>
                <a:cs typeface="DM Sans"/>
                <a:sym typeface="DM Sans"/>
              </a:defRPr>
            </a:lvl1pPr>
            <a:lvl2pPr indent="-355600" lvl="1" marL="914400" rtl="0" algn="l">
              <a:lnSpc>
                <a:spcPct val="90000"/>
              </a:lnSpc>
              <a:spcBef>
                <a:spcPts val="11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grpSp>
        <p:nvGrpSpPr>
          <p:cNvPr id="337" name="Google Shape;337;p50"/>
          <p:cNvGrpSpPr/>
          <p:nvPr/>
        </p:nvGrpSpPr>
        <p:grpSpPr>
          <a:xfrm>
            <a:off x="555415" y="609569"/>
            <a:ext cx="1837361" cy="976673"/>
            <a:chOff x="5094288" y="776288"/>
            <a:chExt cx="6815137" cy="3622675"/>
          </a:xfrm>
        </p:grpSpPr>
        <p:sp>
          <p:nvSpPr>
            <p:cNvPr id="338" name="Google Shape;338;p50"/>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9" name="Google Shape;339;p50"/>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50"/>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50"/>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50"/>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3" name="Google Shape;343;p50"/>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4" name="Google Shape;344;p50"/>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5" name="Google Shape;345;p50"/>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6" name="Google Shape;346;p50"/>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7" name="Google Shape;347;p50"/>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8" name="Google Shape;348;p50"/>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 name="Google Shape;349;p50"/>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 name="Google Shape;350;p50"/>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50"/>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2" name="Google Shape;352;p50"/>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3" name="Google Shape;353;p50"/>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4" name="Google Shape;354;p50"/>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55" name="Google Shape;355;p50"/>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p:bg>
      <p:bgPr>
        <a:solidFill>
          <a:schemeClr val="dk2"/>
        </a:solidFill>
      </p:bgPr>
    </p:bg>
    <p:spTree>
      <p:nvGrpSpPr>
        <p:cNvPr id="356" name="Shape 356"/>
        <p:cNvGrpSpPr/>
        <p:nvPr/>
      </p:nvGrpSpPr>
      <p:grpSpPr>
        <a:xfrm>
          <a:off x="0" y="0"/>
          <a:ext cx="0" cy="0"/>
          <a:chOff x="0" y="0"/>
          <a:chExt cx="0" cy="0"/>
        </a:xfrm>
      </p:grpSpPr>
      <p:sp>
        <p:nvSpPr>
          <p:cNvPr id="357" name="Google Shape;357;p51"/>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8" name="Google Shape;358;p51"/>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1_DAIS_Title_Slide">
    <p:bg>
      <p:bgPr>
        <a:solidFill>
          <a:schemeClr val="dk2"/>
        </a:solidFill>
      </p:bgPr>
    </p:bg>
    <p:spTree>
      <p:nvGrpSpPr>
        <p:cNvPr id="359" name="Shape 359"/>
        <p:cNvGrpSpPr/>
        <p:nvPr/>
      </p:nvGrpSpPr>
      <p:grpSpPr>
        <a:xfrm>
          <a:off x="0" y="0"/>
          <a:ext cx="0" cy="0"/>
          <a:chOff x="0" y="0"/>
          <a:chExt cx="0" cy="0"/>
        </a:xfrm>
      </p:grpSpPr>
      <p:pic>
        <p:nvPicPr>
          <p:cNvPr descr="Shape&#10;&#10;Description automatically generated with low confidence" id="360" name="Google Shape;360;p52"/>
          <p:cNvPicPr preferRelativeResize="0"/>
          <p:nvPr/>
        </p:nvPicPr>
        <p:blipFill rotWithShape="1">
          <a:blip r:embed="rId2">
            <a:alphaModFix/>
          </a:blip>
          <a:srcRect b="0" l="0" r="0" t="0"/>
          <a:stretch/>
        </p:blipFill>
        <p:spPr>
          <a:xfrm>
            <a:off x="6543559" y="378017"/>
            <a:ext cx="5326018" cy="6160667"/>
          </a:xfrm>
          <a:prstGeom prst="rect">
            <a:avLst/>
          </a:prstGeom>
          <a:noFill/>
          <a:ln>
            <a:noFill/>
          </a:ln>
        </p:spPr>
      </p:pic>
      <p:sp>
        <p:nvSpPr>
          <p:cNvPr id="361" name="Google Shape;361;p52"/>
          <p:cNvSpPr txBox="1"/>
          <p:nvPr>
            <p:ph type="ctrTitle"/>
          </p:nvPr>
        </p:nvSpPr>
        <p:spPr>
          <a:xfrm>
            <a:off x="555624" y="1821837"/>
            <a:ext cx="6170100" cy="1752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48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362" name="Google Shape;362;p52"/>
          <p:cNvCxnSpPr/>
          <p:nvPr/>
        </p:nvCxnSpPr>
        <p:spPr>
          <a:xfrm>
            <a:off x="555633" y="5617267"/>
            <a:ext cx="560400" cy="0"/>
          </a:xfrm>
          <a:prstGeom prst="straightConnector1">
            <a:avLst/>
          </a:prstGeom>
          <a:noFill/>
          <a:ln cap="flat" cmpd="sng" w="38100">
            <a:solidFill>
              <a:schemeClr val="accent1"/>
            </a:solidFill>
            <a:prstDash val="solid"/>
            <a:round/>
            <a:headEnd len="sm" w="sm" type="none"/>
            <a:tailEnd len="sm" w="sm" type="none"/>
          </a:ln>
        </p:spPr>
      </p:cxnSp>
      <p:sp>
        <p:nvSpPr>
          <p:cNvPr id="363" name="Google Shape;363;p52"/>
          <p:cNvSpPr txBox="1"/>
          <p:nvPr>
            <p:ph idx="1" type="subTitle"/>
          </p:nvPr>
        </p:nvSpPr>
        <p:spPr>
          <a:xfrm>
            <a:off x="555633"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sz="2400">
                <a:solidFill>
                  <a:schemeClr val="lt1"/>
                </a:solidFill>
                <a:latin typeface="DM Sans"/>
                <a:ea typeface="DM Sans"/>
                <a:cs typeface="DM Sans"/>
                <a:sym typeface="DM Sans"/>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64" name="Google Shape;364;p52"/>
          <p:cNvSpPr txBox="1"/>
          <p:nvPr>
            <p:ph idx="2" type="body"/>
          </p:nvPr>
        </p:nvSpPr>
        <p:spPr>
          <a:xfrm>
            <a:off x="555633" y="5783582"/>
            <a:ext cx="6170700" cy="51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2400"/>
              <a:buFont typeface="Arial"/>
              <a:buNone/>
              <a:defRPr sz="1600">
                <a:solidFill>
                  <a:schemeClr val="lt1"/>
                </a:solidFill>
                <a:latin typeface="DM Sans"/>
                <a:ea typeface="DM Sans"/>
                <a:cs typeface="DM Sans"/>
                <a:sym typeface="DM Sans"/>
              </a:defRPr>
            </a:lvl1pPr>
            <a:lvl2pPr indent="-355600" lvl="1" marL="914400" rtl="0" algn="l">
              <a:lnSpc>
                <a:spcPct val="90000"/>
              </a:lnSpc>
              <a:spcBef>
                <a:spcPts val="11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grpSp>
        <p:nvGrpSpPr>
          <p:cNvPr id="365" name="Google Shape;365;p52"/>
          <p:cNvGrpSpPr/>
          <p:nvPr/>
        </p:nvGrpSpPr>
        <p:grpSpPr>
          <a:xfrm>
            <a:off x="555415" y="609569"/>
            <a:ext cx="1837361" cy="976673"/>
            <a:chOff x="5094288" y="776288"/>
            <a:chExt cx="6815137" cy="3622675"/>
          </a:xfrm>
        </p:grpSpPr>
        <p:sp>
          <p:nvSpPr>
            <p:cNvPr id="366" name="Google Shape;366;p52"/>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7" name="Google Shape;367;p52"/>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8" name="Google Shape;368;p52"/>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9" name="Google Shape;369;p52"/>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0" name="Google Shape;370;p52"/>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1" name="Google Shape;371;p52"/>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2" name="Google Shape;372;p52"/>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3" name="Google Shape;373;p52"/>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52"/>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52"/>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52"/>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7" name="Google Shape;377;p52"/>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52"/>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p52"/>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0" name="Google Shape;380;p52"/>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1" name="Google Shape;381;p52"/>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2" name="Google Shape;382;p52"/>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83" name="Google Shape;383;p52"/>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 name="Google Shape;27;p6"/>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2">
    <p:bg>
      <p:bgPr>
        <a:solidFill>
          <a:schemeClr val="dk2"/>
        </a:solidFill>
      </p:bgPr>
    </p:bg>
    <p:spTree>
      <p:nvGrpSpPr>
        <p:cNvPr id="384" name="Shape 384"/>
        <p:cNvGrpSpPr/>
        <p:nvPr/>
      </p:nvGrpSpPr>
      <p:grpSpPr>
        <a:xfrm>
          <a:off x="0" y="0"/>
          <a:ext cx="0" cy="0"/>
          <a:chOff x="0" y="0"/>
          <a:chExt cx="0" cy="0"/>
        </a:xfrm>
      </p:grpSpPr>
      <p:sp>
        <p:nvSpPr>
          <p:cNvPr id="385" name="Google Shape;385;p53"/>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86" name="Google Shape;386;p53"/>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87" name="Google Shape;387;p53"/>
          <p:cNvSpPr txBox="1"/>
          <p:nvPr>
            <p:ph idx="2" type="body"/>
          </p:nvPr>
        </p:nvSpPr>
        <p:spPr>
          <a:xfrm>
            <a:off x="749253"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3">
    <p:bg>
      <p:bgPr>
        <a:solidFill>
          <a:schemeClr val="dk2"/>
        </a:solidFill>
      </p:bgPr>
    </p:bg>
    <p:spTree>
      <p:nvGrpSpPr>
        <p:cNvPr id="388" name="Shape 388"/>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p:bg>
      <p:bgPr>
        <a:solidFill>
          <a:schemeClr val="dk2"/>
        </a:solidFill>
      </p:bgPr>
    </p:bg>
    <p:spTree>
      <p:nvGrpSpPr>
        <p:cNvPr id="389" name="Shape 389"/>
        <p:cNvGrpSpPr/>
        <p:nvPr/>
      </p:nvGrpSpPr>
      <p:grpSpPr>
        <a:xfrm>
          <a:off x="0" y="0"/>
          <a:ext cx="0" cy="0"/>
          <a:chOff x="0" y="0"/>
          <a:chExt cx="0" cy="0"/>
        </a:xfrm>
      </p:grpSpPr>
      <p:pic>
        <p:nvPicPr>
          <p:cNvPr descr="Shape&#10;&#10;Description automatically generated" id="390" name="Google Shape;390;p55"/>
          <p:cNvPicPr preferRelativeResize="0"/>
          <p:nvPr/>
        </p:nvPicPr>
        <p:blipFill rotWithShape="1">
          <a:blip r:embed="rId2">
            <a:alphaModFix/>
          </a:blip>
          <a:srcRect b="0" l="0" r="0" t="0"/>
          <a:stretch/>
        </p:blipFill>
        <p:spPr>
          <a:xfrm>
            <a:off x="6962091" y="1155701"/>
            <a:ext cx="4907479" cy="5378826"/>
          </a:xfrm>
          <a:prstGeom prst="rect">
            <a:avLst/>
          </a:prstGeom>
          <a:noFill/>
          <a:ln>
            <a:noFill/>
          </a:ln>
        </p:spPr>
      </p:pic>
      <p:sp>
        <p:nvSpPr>
          <p:cNvPr id="391" name="Google Shape;391;p55"/>
          <p:cNvSpPr txBox="1"/>
          <p:nvPr>
            <p:ph type="title"/>
          </p:nvPr>
        </p:nvSpPr>
        <p:spPr>
          <a:xfrm>
            <a:off x="568037" y="609599"/>
            <a:ext cx="6133200" cy="563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2" name="Google Shape;392;p55"/>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93" name="Google Shape;393;p55"/>
          <p:cNvCxnSpPr/>
          <p:nvPr/>
        </p:nvCxnSpPr>
        <p:spPr>
          <a:xfrm>
            <a:off x="6962094" y="348872"/>
            <a:ext cx="0" cy="6189900"/>
          </a:xfrm>
          <a:prstGeom prst="straightConnector1">
            <a:avLst/>
          </a:prstGeom>
          <a:noFill/>
          <a:ln cap="flat" cmpd="sng" w="12700">
            <a:solidFill>
              <a:srgbClr val="FFFFFF"/>
            </a:solidFill>
            <a:prstDash val="solid"/>
            <a:round/>
            <a:headEnd len="sm" w="sm" type="none"/>
            <a:tailEnd len="sm" w="sm" type="none"/>
          </a:ln>
        </p:spPr>
      </p:cxnSp>
      <p:sp>
        <p:nvSpPr>
          <p:cNvPr id="394" name="Google Shape;394;p55"/>
          <p:cNvSpPr txBox="1"/>
          <p:nvPr/>
        </p:nvSpPr>
        <p:spPr>
          <a:xfrm>
            <a:off x="3048031" y="3275112"/>
            <a:ext cx="6096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1_DAIS_Title_Slide</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4">
    <p:bg>
      <p:bgPr>
        <a:solidFill>
          <a:schemeClr val="dk2"/>
        </a:solidFill>
      </p:bgPr>
    </p:bg>
    <p:spTree>
      <p:nvGrpSpPr>
        <p:cNvPr id="395" name="Shape 395"/>
        <p:cNvGrpSpPr/>
        <p:nvPr/>
      </p:nvGrpSpPr>
      <p:grpSpPr>
        <a:xfrm>
          <a:off x="0" y="0"/>
          <a:ext cx="0" cy="0"/>
          <a:chOff x="0" y="0"/>
          <a:chExt cx="0" cy="0"/>
        </a:xfrm>
      </p:grpSpPr>
      <p:sp>
        <p:nvSpPr>
          <p:cNvPr id="396" name="Google Shape;396;p56"/>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2">
    <p:bg>
      <p:bgPr>
        <a:solidFill>
          <a:schemeClr val="dk2"/>
        </a:solidFill>
      </p:bgPr>
    </p:bg>
    <p:spTree>
      <p:nvGrpSpPr>
        <p:cNvPr id="397" name="Shape 397"/>
        <p:cNvGrpSpPr/>
        <p:nvPr/>
      </p:nvGrpSpPr>
      <p:grpSpPr>
        <a:xfrm>
          <a:off x="0" y="0"/>
          <a:ext cx="0" cy="0"/>
          <a:chOff x="0" y="0"/>
          <a:chExt cx="0" cy="0"/>
        </a:xfrm>
      </p:grpSpPr>
      <p:pic>
        <p:nvPicPr>
          <p:cNvPr descr="A picture containing icon&#10;&#10;Description automatically generated" id="398" name="Google Shape;398;p57"/>
          <p:cNvPicPr preferRelativeResize="0"/>
          <p:nvPr/>
        </p:nvPicPr>
        <p:blipFill rotWithShape="1">
          <a:blip r:embed="rId2">
            <a:alphaModFix/>
          </a:blip>
          <a:srcRect b="0" l="0" r="0" t="0"/>
          <a:stretch/>
        </p:blipFill>
        <p:spPr>
          <a:xfrm>
            <a:off x="6962091" y="1244600"/>
            <a:ext cx="4907481" cy="5289928"/>
          </a:xfrm>
          <a:prstGeom prst="rect">
            <a:avLst/>
          </a:prstGeom>
          <a:noFill/>
          <a:ln>
            <a:noFill/>
          </a:ln>
        </p:spPr>
      </p:pic>
      <p:sp>
        <p:nvSpPr>
          <p:cNvPr id="399" name="Google Shape;399;p57"/>
          <p:cNvSpPr txBox="1"/>
          <p:nvPr>
            <p:ph type="title"/>
          </p:nvPr>
        </p:nvSpPr>
        <p:spPr>
          <a:xfrm>
            <a:off x="568037" y="609599"/>
            <a:ext cx="6133200" cy="563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0" name="Google Shape;400;p57"/>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1" name="Google Shape;401;p57"/>
          <p:cNvCxnSpPr/>
          <p:nvPr/>
        </p:nvCxnSpPr>
        <p:spPr>
          <a:xfrm>
            <a:off x="6962094" y="348872"/>
            <a:ext cx="0" cy="6189900"/>
          </a:xfrm>
          <a:prstGeom prst="straightConnector1">
            <a:avLst/>
          </a:prstGeom>
          <a:noFill/>
          <a:ln cap="flat" cmpd="sng" w="12700">
            <a:solidFill>
              <a:srgbClr val="FFFFFF"/>
            </a:solidFill>
            <a:prstDash val="solid"/>
            <a:round/>
            <a:headEnd len="sm" w="sm" type="none"/>
            <a:tailEnd len="sm" w="sm" type="none"/>
          </a:ln>
        </p:spPr>
      </p:cxnSp>
      <p:sp>
        <p:nvSpPr>
          <p:cNvPr id="402" name="Google Shape;402;p57"/>
          <p:cNvSpPr txBox="1"/>
          <p:nvPr/>
        </p:nvSpPr>
        <p:spPr>
          <a:xfrm>
            <a:off x="3048031" y="3275112"/>
            <a:ext cx="6096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1_DAIS_Title_Slide</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403" name="Shape 403"/>
        <p:cNvGrpSpPr/>
        <p:nvPr/>
      </p:nvGrpSpPr>
      <p:grpSpPr>
        <a:xfrm>
          <a:off x="0" y="0"/>
          <a:ext cx="0" cy="0"/>
          <a:chOff x="0" y="0"/>
          <a:chExt cx="0" cy="0"/>
        </a:xfrm>
      </p:grpSpPr>
      <p:sp>
        <p:nvSpPr>
          <p:cNvPr id="404" name="Google Shape;404;p5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DM Sans Medium"/>
              <a:buNone/>
              <a:defRPr i="0" sz="3999"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405" name="Shape 405"/>
        <p:cNvGrpSpPr/>
        <p:nvPr/>
      </p:nvGrpSpPr>
      <p:grpSpPr>
        <a:xfrm>
          <a:off x="0" y="0"/>
          <a:ext cx="0" cy="0"/>
          <a:chOff x="0" y="0"/>
          <a:chExt cx="0" cy="0"/>
        </a:xfrm>
      </p:grpSpPr>
      <p:sp>
        <p:nvSpPr>
          <p:cNvPr id="406" name="Google Shape;406;p59"/>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07" name="Google Shape;407;p59"/>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08" name="Google Shape;408;p59"/>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09" name="Google Shape;409;p59"/>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2">
    <p:spTree>
      <p:nvGrpSpPr>
        <p:cNvPr id="410" name="Shape 410"/>
        <p:cNvGrpSpPr/>
        <p:nvPr/>
      </p:nvGrpSpPr>
      <p:grpSpPr>
        <a:xfrm>
          <a:off x="0" y="0"/>
          <a:ext cx="0" cy="0"/>
          <a:chOff x="0" y="0"/>
          <a:chExt cx="0" cy="0"/>
        </a:xfrm>
      </p:grpSpPr>
      <p:sp>
        <p:nvSpPr>
          <p:cNvPr id="411" name="Google Shape;411;p60"/>
          <p:cNvSpPr txBox="1"/>
          <p:nvPr>
            <p:ph type="title"/>
          </p:nvPr>
        </p:nvSpPr>
        <p:spPr>
          <a:xfrm>
            <a:off x="406298" y="314325"/>
            <a:ext cx="9700500" cy="563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40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12" name="Google Shape;412;p60"/>
          <p:cNvSpPr txBox="1"/>
          <p:nvPr>
            <p:ph idx="1" type="body"/>
          </p:nvPr>
        </p:nvSpPr>
        <p:spPr>
          <a:xfrm>
            <a:off x="406298" y="1133475"/>
            <a:ext cx="11313000" cy="4991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413" name="Google Shape;413;p60"/>
          <p:cNvSpPr txBox="1"/>
          <p:nvPr>
            <p:ph idx="10" type="dt"/>
          </p:nvPr>
        </p:nvSpPr>
        <p:spPr>
          <a:xfrm>
            <a:off x="609447" y="6534150"/>
            <a:ext cx="2844000" cy="2142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4" name="Google Shape;414;p60"/>
          <p:cNvSpPr txBox="1"/>
          <p:nvPr>
            <p:ph idx="11" type="ftr"/>
          </p:nvPr>
        </p:nvSpPr>
        <p:spPr>
          <a:xfrm>
            <a:off x="2422978" y="6546850"/>
            <a:ext cx="8039100" cy="2049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5" name="Google Shape;415;p60"/>
          <p:cNvSpPr txBox="1"/>
          <p:nvPr>
            <p:ph idx="12" type="sldNum"/>
          </p:nvPr>
        </p:nvSpPr>
        <p:spPr>
          <a:xfrm>
            <a:off x="9156527" y="6548438"/>
            <a:ext cx="2844000" cy="238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1" i="0" sz="1200" u="none" cap="none" strike="noStrike">
                <a:solidFill>
                  <a:srgbClr val="2197A7"/>
                </a:solidFill>
                <a:latin typeface="Open Sans"/>
                <a:ea typeface="Open Sans"/>
                <a:cs typeface="Open Sans"/>
                <a:sym typeface="Open Sans"/>
              </a:defRPr>
            </a:lvl1pPr>
            <a:lvl2pPr indent="0" lvl="1" marL="0" marR="0" rtl="0" algn="r">
              <a:spcBef>
                <a:spcPts val="0"/>
              </a:spcBef>
              <a:spcAft>
                <a:spcPts val="0"/>
              </a:spcAft>
              <a:buNone/>
              <a:defRPr b="1" i="0" sz="1200" u="none" cap="none" strike="noStrike">
                <a:solidFill>
                  <a:srgbClr val="2197A7"/>
                </a:solidFill>
                <a:latin typeface="Open Sans"/>
                <a:ea typeface="Open Sans"/>
                <a:cs typeface="Open Sans"/>
                <a:sym typeface="Open Sans"/>
              </a:defRPr>
            </a:lvl2pPr>
            <a:lvl3pPr indent="0" lvl="2" marL="0" marR="0" rtl="0" algn="r">
              <a:spcBef>
                <a:spcPts val="0"/>
              </a:spcBef>
              <a:spcAft>
                <a:spcPts val="0"/>
              </a:spcAft>
              <a:buNone/>
              <a:defRPr b="1" i="0" sz="1200" u="none" cap="none" strike="noStrike">
                <a:solidFill>
                  <a:srgbClr val="2197A7"/>
                </a:solidFill>
                <a:latin typeface="Open Sans"/>
                <a:ea typeface="Open Sans"/>
                <a:cs typeface="Open Sans"/>
                <a:sym typeface="Open Sans"/>
              </a:defRPr>
            </a:lvl3pPr>
            <a:lvl4pPr indent="0" lvl="3" marL="0" marR="0" rtl="0" algn="r">
              <a:spcBef>
                <a:spcPts val="0"/>
              </a:spcBef>
              <a:spcAft>
                <a:spcPts val="0"/>
              </a:spcAft>
              <a:buNone/>
              <a:defRPr b="1" i="0" sz="1200" u="none" cap="none" strike="noStrike">
                <a:solidFill>
                  <a:srgbClr val="2197A7"/>
                </a:solidFill>
                <a:latin typeface="Open Sans"/>
                <a:ea typeface="Open Sans"/>
                <a:cs typeface="Open Sans"/>
                <a:sym typeface="Open Sans"/>
              </a:defRPr>
            </a:lvl4pPr>
            <a:lvl5pPr indent="0" lvl="4" marL="0" marR="0" rtl="0" algn="r">
              <a:spcBef>
                <a:spcPts val="0"/>
              </a:spcBef>
              <a:spcAft>
                <a:spcPts val="0"/>
              </a:spcAft>
              <a:buNone/>
              <a:defRPr b="1" i="0" sz="1200" u="none" cap="none" strike="noStrike">
                <a:solidFill>
                  <a:srgbClr val="2197A7"/>
                </a:solidFill>
                <a:latin typeface="Open Sans"/>
                <a:ea typeface="Open Sans"/>
                <a:cs typeface="Open Sans"/>
                <a:sym typeface="Open Sans"/>
              </a:defRPr>
            </a:lvl5pPr>
            <a:lvl6pPr indent="0" lvl="5" marL="0" marR="0" rtl="0" algn="r">
              <a:spcBef>
                <a:spcPts val="0"/>
              </a:spcBef>
              <a:spcAft>
                <a:spcPts val="0"/>
              </a:spcAft>
              <a:buNone/>
              <a:defRPr b="1" i="0" sz="1200" u="none" cap="none" strike="noStrike">
                <a:solidFill>
                  <a:srgbClr val="2197A7"/>
                </a:solidFill>
                <a:latin typeface="Open Sans"/>
                <a:ea typeface="Open Sans"/>
                <a:cs typeface="Open Sans"/>
                <a:sym typeface="Open Sans"/>
              </a:defRPr>
            </a:lvl6pPr>
            <a:lvl7pPr indent="0" lvl="6" marL="0" marR="0" rtl="0" algn="r">
              <a:spcBef>
                <a:spcPts val="0"/>
              </a:spcBef>
              <a:spcAft>
                <a:spcPts val="0"/>
              </a:spcAft>
              <a:buNone/>
              <a:defRPr b="1" i="0" sz="1200" u="none" cap="none" strike="noStrike">
                <a:solidFill>
                  <a:srgbClr val="2197A7"/>
                </a:solidFill>
                <a:latin typeface="Open Sans"/>
                <a:ea typeface="Open Sans"/>
                <a:cs typeface="Open Sans"/>
                <a:sym typeface="Open Sans"/>
              </a:defRPr>
            </a:lvl7pPr>
            <a:lvl8pPr indent="0" lvl="7" marL="0" marR="0" rtl="0" algn="r">
              <a:spcBef>
                <a:spcPts val="0"/>
              </a:spcBef>
              <a:spcAft>
                <a:spcPts val="0"/>
              </a:spcAft>
              <a:buNone/>
              <a:defRPr b="1" i="0" sz="1200" u="none" cap="none" strike="noStrike">
                <a:solidFill>
                  <a:srgbClr val="2197A7"/>
                </a:solidFill>
                <a:latin typeface="Open Sans"/>
                <a:ea typeface="Open Sans"/>
                <a:cs typeface="Open Sans"/>
                <a:sym typeface="Open Sans"/>
              </a:defRPr>
            </a:lvl8pPr>
            <a:lvl9pPr indent="0" lvl="8" marL="0" marR="0" rtl="0" algn="r">
              <a:spcBef>
                <a:spcPts val="0"/>
              </a:spcBef>
              <a:spcAft>
                <a:spcPts val="0"/>
              </a:spcAft>
              <a:buNone/>
              <a:defRPr b="1" i="0" sz="1200" u="none" cap="none" strike="noStrike">
                <a:solidFill>
                  <a:srgbClr val="2197A7"/>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_2">
  <p:cSld name="7 Content A - Basic_2">
    <p:spTree>
      <p:nvGrpSpPr>
        <p:cNvPr id="416" name="Shape 416"/>
        <p:cNvGrpSpPr/>
        <p:nvPr/>
      </p:nvGrpSpPr>
      <p:grpSpPr>
        <a:xfrm>
          <a:off x="0" y="0"/>
          <a:ext cx="0" cy="0"/>
          <a:chOff x="0" y="0"/>
          <a:chExt cx="0" cy="0"/>
        </a:xfrm>
      </p:grpSpPr>
      <p:sp>
        <p:nvSpPr>
          <p:cNvPr id="417" name="Google Shape;417;p61"/>
          <p:cNvSpPr txBox="1"/>
          <p:nvPr>
            <p:ph type="title"/>
          </p:nvPr>
        </p:nvSpPr>
        <p:spPr>
          <a:xfrm>
            <a:off x="761809" y="533400"/>
            <a:ext cx="10665300" cy="562200"/>
          </a:xfrm>
          <a:prstGeom prst="rect">
            <a:avLst/>
          </a:prstGeom>
          <a:noFill/>
          <a:ln>
            <a:noFill/>
          </a:ln>
        </p:spPr>
        <p:txBody>
          <a:bodyPr anchorCtr="0" anchor="ctr" bIns="0" lIns="0" spcFirstLastPara="1" rIns="0" wrap="square" tIns="0">
            <a:sp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8" name="Google Shape;418;p61"/>
          <p:cNvSpPr txBox="1"/>
          <p:nvPr>
            <p:ph idx="1" type="body"/>
          </p:nvPr>
        </p:nvSpPr>
        <p:spPr>
          <a:xfrm>
            <a:off x="761809" y="1266825"/>
            <a:ext cx="10665300" cy="5619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1000"/>
              </a:spcBef>
              <a:spcAft>
                <a:spcPts val="0"/>
              </a:spcAft>
              <a:buSzPts val="2400"/>
              <a:buNone/>
              <a:defRPr>
                <a:solidFill>
                  <a:schemeClr val="accent2"/>
                </a:solidFill>
                <a:latin typeface="DM Sans Medium"/>
                <a:ea typeface="DM Sans Medium"/>
                <a:cs typeface="DM Sans Medium"/>
                <a:sym typeface="DM Sans Medium"/>
              </a:defRPr>
            </a:lvl1pPr>
            <a:lvl2pPr indent="-228600" lvl="1" marL="914400" rtl="0" algn="l">
              <a:lnSpc>
                <a:spcPct val="90000"/>
              </a:lnSpc>
              <a:spcBef>
                <a:spcPts val="500"/>
              </a:spcBef>
              <a:spcAft>
                <a:spcPts val="0"/>
              </a:spcAft>
              <a:buSzPts val="2000"/>
              <a:buNone/>
              <a:defRPr>
                <a:solidFill>
                  <a:schemeClr val="accent2"/>
                </a:solidFill>
              </a:defRPr>
            </a:lvl2pPr>
            <a:lvl3pPr indent="-228600" lvl="2" marL="1371600" rtl="0" algn="l">
              <a:lnSpc>
                <a:spcPct val="90000"/>
              </a:lnSpc>
              <a:spcBef>
                <a:spcPts val="500"/>
              </a:spcBef>
              <a:spcAft>
                <a:spcPts val="0"/>
              </a:spcAft>
              <a:buSzPts val="1800"/>
              <a:buNone/>
              <a:defRPr>
                <a:solidFill>
                  <a:schemeClr val="accent2"/>
                </a:solidFill>
              </a:defRPr>
            </a:lvl3pPr>
            <a:lvl4pPr indent="-228600" lvl="3" marL="1828800" rtl="0" algn="l">
              <a:lnSpc>
                <a:spcPct val="90000"/>
              </a:lnSpc>
              <a:spcBef>
                <a:spcPts val="500"/>
              </a:spcBef>
              <a:spcAft>
                <a:spcPts val="0"/>
              </a:spcAft>
              <a:buSzPts val="1600"/>
              <a:buNone/>
              <a:defRPr>
                <a:solidFill>
                  <a:schemeClr val="accent2"/>
                </a:solidFill>
              </a:defRPr>
            </a:lvl4pPr>
            <a:lvl5pPr indent="-228600" lvl="4" marL="2286000" rtl="0" algn="l">
              <a:lnSpc>
                <a:spcPct val="90000"/>
              </a:lnSpc>
              <a:spcBef>
                <a:spcPts val="500"/>
              </a:spcBef>
              <a:spcAft>
                <a:spcPts val="0"/>
              </a:spcAft>
              <a:buSzPts val="1600"/>
              <a:buNone/>
              <a:defRPr>
                <a:solidFill>
                  <a:schemeClr val="accent2"/>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19" name="Google Shape;419;p61"/>
          <p:cNvPicPr preferRelativeResize="0"/>
          <p:nvPr/>
        </p:nvPicPr>
        <p:blipFill rotWithShape="1">
          <a:blip r:embed="rId2">
            <a:alphaModFix/>
          </a:blip>
          <a:srcRect b="0" l="0" r="0" t="0"/>
          <a:stretch/>
        </p:blipFill>
        <p:spPr>
          <a:xfrm>
            <a:off x="761809" y="6507053"/>
            <a:ext cx="2315899" cy="145701"/>
          </a:xfrm>
          <a:prstGeom prst="rect">
            <a:avLst/>
          </a:prstGeom>
          <a:noFill/>
          <a:ln>
            <a:noFill/>
          </a:ln>
        </p:spPr>
      </p:pic>
      <p:pic>
        <p:nvPicPr>
          <p:cNvPr id="420" name="Google Shape;420;p61"/>
          <p:cNvPicPr preferRelativeResize="0"/>
          <p:nvPr/>
        </p:nvPicPr>
        <p:blipFill rotWithShape="1">
          <a:blip r:embed="rId3">
            <a:alphaModFix/>
          </a:blip>
          <a:srcRect b="0" l="0" r="0" t="0"/>
          <a:stretch/>
        </p:blipFill>
        <p:spPr>
          <a:xfrm>
            <a:off x="9921157" y="6516325"/>
            <a:ext cx="1505988" cy="12800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bg>
      <p:bgPr>
        <a:solidFill>
          <a:schemeClr val="lt1"/>
        </a:solidFill>
      </p:bgPr>
    </p:bg>
    <p:spTree>
      <p:nvGrpSpPr>
        <p:cNvPr id="421" name="Shape 421"/>
        <p:cNvGrpSpPr/>
        <p:nvPr/>
      </p:nvGrpSpPr>
      <p:grpSpPr>
        <a:xfrm>
          <a:off x="0" y="0"/>
          <a:ext cx="0" cy="0"/>
          <a:chOff x="0" y="0"/>
          <a:chExt cx="0" cy="0"/>
        </a:xfrm>
      </p:grpSpPr>
      <p:sp>
        <p:nvSpPr>
          <p:cNvPr id="422" name="Google Shape;422;p6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423" name="Google Shape;423;p62"/>
          <p:cNvSpPr txBox="1"/>
          <p:nvPr>
            <p:ph idx="1" type="body"/>
          </p:nvPr>
        </p:nvSpPr>
        <p:spPr>
          <a:xfrm>
            <a:off x="749245" y="1334052"/>
            <a:ext cx="106722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424" name="Google Shape;424;p62"/>
          <p:cNvSpPr txBox="1"/>
          <p:nvPr>
            <p:ph idx="12" type="sldNum"/>
          </p:nvPr>
        </p:nvSpPr>
        <p:spPr>
          <a:xfrm>
            <a:off x="10866464" y="6351635"/>
            <a:ext cx="6666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496" y="740800"/>
            <a:ext cx="3743100" cy="1007700"/>
          </a:xfrm>
          <a:prstGeom prst="rect">
            <a:avLst/>
          </a:prstGeom>
        </p:spPr>
        <p:txBody>
          <a:bodyPr anchorCtr="0" anchor="b" bIns="121875" lIns="121875" spcFirstLastPara="1" rIns="121875" wrap="square" tIns="121875">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0" name="Google Shape;30;p7"/>
          <p:cNvSpPr txBox="1"/>
          <p:nvPr>
            <p:ph idx="1" type="body"/>
          </p:nvPr>
        </p:nvSpPr>
        <p:spPr>
          <a:xfrm>
            <a:off x="415496" y="1852800"/>
            <a:ext cx="3743100" cy="4239300"/>
          </a:xfrm>
          <a:prstGeom prst="rect">
            <a:avLst/>
          </a:prstGeom>
        </p:spPr>
        <p:txBody>
          <a:bodyPr anchorCtr="0" anchor="t" bIns="121875" lIns="121875" spcFirstLastPara="1" rIns="121875" wrap="square" tIns="12187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1" name="Google Shape;31;p7"/>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itle - Red Square Dark">
  <p:cSld name="TITLE_5_1_1_1_1_1_1">
    <p:spTree>
      <p:nvGrpSpPr>
        <p:cNvPr id="429" name="Shape 429"/>
        <p:cNvGrpSpPr/>
        <p:nvPr/>
      </p:nvGrpSpPr>
      <p:grpSpPr>
        <a:xfrm>
          <a:off x="0" y="0"/>
          <a:ext cx="0" cy="0"/>
          <a:chOff x="0" y="0"/>
          <a:chExt cx="0" cy="0"/>
        </a:xfrm>
      </p:grpSpPr>
      <p:pic>
        <p:nvPicPr>
          <p:cNvPr id="430" name="Google Shape;430;p64"/>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431" name="Google Shape;431;p64"/>
          <p:cNvSpPr txBox="1"/>
          <p:nvPr>
            <p:ph type="ctrTitle"/>
          </p:nvPr>
        </p:nvSpPr>
        <p:spPr>
          <a:xfrm>
            <a:off x="753333" y="609600"/>
            <a:ext cx="70413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500"/>
              <a:buNone/>
              <a:defRPr>
                <a:solidFill>
                  <a:schemeClr val="lt1"/>
                </a:solidFill>
              </a:defRPr>
            </a:lvl2pPr>
            <a:lvl3pPr lvl="2" rtl="0" algn="l">
              <a:lnSpc>
                <a:spcPct val="100000"/>
              </a:lnSpc>
              <a:spcBef>
                <a:spcPts val="0"/>
              </a:spcBef>
              <a:spcAft>
                <a:spcPts val="0"/>
              </a:spcAft>
              <a:buClr>
                <a:schemeClr val="lt1"/>
              </a:buClr>
              <a:buSzPts val="1500"/>
              <a:buNone/>
              <a:defRPr>
                <a:solidFill>
                  <a:schemeClr val="lt1"/>
                </a:solidFill>
              </a:defRPr>
            </a:lvl3pPr>
            <a:lvl4pPr lvl="3" rtl="0" algn="l">
              <a:lnSpc>
                <a:spcPct val="100000"/>
              </a:lnSpc>
              <a:spcBef>
                <a:spcPts val="0"/>
              </a:spcBef>
              <a:spcAft>
                <a:spcPts val="0"/>
              </a:spcAft>
              <a:buClr>
                <a:schemeClr val="lt1"/>
              </a:buClr>
              <a:buSzPts val="1500"/>
              <a:buNone/>
              <a:defRPr>
                <a:solidFill>
                  <a:schemeClr val="lt1"/>
                </a:solidFill>
              </a:defRPr>
            </a:lvl4pPr>
            <a:lvl5pPr lvl="4" rtl="0" algn="l">
              <a:lnSpc>
                <a:spcPct val="100000"/>
              </a:lnSpc>
              <a:spcBef>
                <a:spcPts val="0"/>
              </a:spcBef>
              <a:spcAft>
                <a:spcPts val="0"/>
              </a:spcAft>
              <a:buClr>
                <a:schemeClr val="lt1"/>
              </a:buClr>
              <a:buSzPts val="1500"/>
              <a:buNone/>
              <a:defRPr>
                <a:solidFill>
                  <a:schemeClr val="lt1"/>
                </a:solidFill>
              </a:defRPr>
            </a:lvl5pPr>
            <a:lvl6pPr lvl="5" rtl="0" algn="l">
              <a:lnSpc>
                <a:spcPct val="100000"/>
              </a:lnSpc>
              <a:spcBef>
                <a:spcPts val="0"/>
              </a:spcBef>
              <a:spcAft>
                <a:spcPts val="0"/>
              </a:spcAft>
              <a:buClr>
                <a:schemeClr val="lt1"/>
              </a:buClr>
              <a:buSzPts val="1500"/>
              <a:buNone/>
              <a:defRPr>
                <a:solidFill>
                  <a:schemeClr val="lt1"/>
                </a:solidFill>
              </a:defRPr>
            </a:lvl6pPr>
            <a:lvl7pPr lvl="6" rtl="0" algn="l">
              <a:lnSpc>
                <a:spcPct val="100000"/>
              </a:lnSpc>
              <a:spcBef>
                <a:spcPts val="0"/>
              </a:spcBef>
              <a:spcAft>
                <a:spcPts val="0"/>
              </a:spcAft>
              <a:buClr>
                <a:schemeClr val="lt1"/>
              </a:buClr>
              <a:buSzPts val="1500"/>
              <a:buNone/>
              <a:defRPr>
                <a:solidFill>
                  <a:schemeClr val="lt1"/>
                </a:solidFill>
              </a:defRPr>
            </a:lvl7pPr>
            <a:lvl8pPr lvl="7" rtl="0" algn="l">
              <a:lnSpc>
                <a:spcPct val="100000"/>
              </a:lnSpc>
              <a:spcBef>
                <a:spcPts val="0"/>
              </a:spcBef>
              <a:spcAft>
                <a:spcPts val="0"/>
              </a:spcAft>
              <a:buClr>
                <a:schemeClr val="lt1"/>
              </a:buClr>
              <a:buSzPts val="1500"/>
              <a:buNone/>
              <a:defRPr>
                <a:solidFill>
                  <a:schemeClr val="lt1"/>
                </a:solidFill>
              </a:defRPr>
            </a:lvl8pPr>
            <a:lvl9pPr lvl="8" rtl="0" algn="l">
              <a:lnSpc>
                <a:spcPct val="100000"/>
              </a:lnSpc>
              <a:spcBef>
                <a:spcPts val="0"/>
              </a:spcBef>
              <a:spcAft>
                <a:spcPts val="0"/>
              </a:spcAft>
              <a:buClr>
                <a:schemeClr val="lt1"/>
              </a:buClr>
              <a:buSzPts val="1500"/>
              <a:buNone/>
              <a:defRPr>
                <a:solidFill>
                  <a:schemeClr val="lt1"/>
                </a:solidFill>
              </a:defRPr>
            </a:lvl9pPr>
          </a:lstStyle>
          <a:p/>
        </p:txBody>
      </p:sp>
      <p:sp>
        <p:nvSpPr>
          <p:cNvPr id="432" name="Google Shape;432;p64"/>
          <p:cNvSpPr txBox="1"/>
          <p:nvPr>
            <p:ph idx="1" type="subTitle"/>
          </p:nvPr>
        </p:nvSpPr>
        <p:spPr>
          <a:xfrm>
            <a:off x="753333"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pic>
        <p:nvPicPr>
          <p:cNvPr id="433" name="Google Shape;433;p64"/>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434" name="Google Shape;434;p64"/>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435" name="Google Shape;435;p64"/>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436" name="Google Shape;436;p64"/>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437" name="Google Shape;437;p64"/>
          <p:cNvSpPr/>
          <p:nvPr>
            <p:ph idx="4" type="pic"/>
          </p:nvPr>
        </p:nvSpPr>
        <p:spPr>
          <a:xfrm>
            <a:off x="3468061" y="5650850"/>
            <a:ext cx="740700" cy="740700"/>
          </a:xfrm>
          <a:prstGeom prst="ellipse">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OBJECT_1_1">
    <p:bg>
      <p:bgPr>
        <a:solidFill>
          <a:schemeClr val="dk1"/>
        </a:solidFill>
      </p:bgPr>
    </p:bg>
    <p:spTree>
      <p:nvGrpSpPr>
        <p:cNvPr id="438" name="Shape 438"/>
        <p:cNvGrpSpPr/>
        <p:nvPr/>
      </p:nvGrpSpPr>
      <p:grpSpPr>
        <a:xfrm>
          <a:off x="0" y="0"/>
          <a:ext cx="0" cy="0"/>
          <a:chOff x="0" y="0"/>
          <a:chExt cx="0" cy="0"/>
        </a:xfrm>
      </p:grpSpPr>
      <p:sp>
        <p:nvSpPr>
          <p:cNvPr id="439" name="Google Shape;439;p65"/>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40" name="Google Shape;440;p65"/>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lgn="l">
              <a:lnSpc>
                <a:spcPct val="90000"/>
              </a:lnSpc>
              <a:spcBef>
                <a:spcPts val="500"/>
              </a:spcBef>
              <a:spcAft>
                <a:spcPts val="0"/>
              </a:spcAft>
              <a:buClr>
                <a:schemeClr val="accent5"/>
              </a:buClr>
              <a:buSzPts val="2000"/>
              <a:buNone/>
              <a:defRPr>
                <a:solidFill>
                  <a:schemeClr val="accent5"/>
                </a:solidFill>
              </a:defRPr>
            </a:lvl2pPr>
            <a:lvl3pPr lvl="2" rtl="0" algn="l">
              <a:lnSpc>
                <a:spcPct val="90000"/>
              </a:lnSpc>
              <a:spcBef>
                <a:spcPts val="500"/>
              </a:spcBef>
              <a:spcAft>
                <a:spcPts val="0"/>
              </a:spcAft>
              <a:buClr>
                <a:schemeClr val="accent5"/>
              </a:buClr>
              <a:buSzPts val="1600"/>
              <a:buNone/>
              <a:defRPr>
                <a:solidFill>
                  <a:schemeClr val="accent5"/>
                </a:solidFill>
              </a:defRPr>
            </a:lvl3pPr>
            <a:lvl4pPr lvl="3" rtl="0" algn="l">
              <a:lnSpc>
                <a:spcPct val="90000"/>
              </a:lnSpc>
              <a:spcBef>
                <a:spcPts val="500"/>
              </a:spcBef>
              <a:spcAft>
                <a:spcPts val="0"/>
              </a:spcAft>
              <a:buClr>
                <a:schemeClr val="accent5"/>
              </a:buClr>
              <a:buSzPts val="1600"/>
              <a:buNone/>
              <a:defRPr>
                <a:solidFill>
                  <a:schemeClr val="accent5"/>
                </a:solidFill>
              </a:defRPr>
            </a:lvl4pPr>
            <a:lvl5pPr lvl="4" rtl="0" algn="l">
              <a:lnSpc>
                <a:spcPct val="90000"/>
              </a:lnSpc>
              <a:spcBef>
                <a:spcPts val="500"/>
              </a:spcBef>
              <a:spcAft>
                <a:spcPts val="0"/>
              </a:spcAft>
              <a:buClr>
                <a:schemeClr val="accent5"/>
              </a:buClr>
              <a:buSzPts val="1600"/>
              <a:buNone/>
              <a:defRPr>
                <a:solidFill>
                  <a:schemeClr val="accent5"/>
                </a:solidFill>
              </a:defRPr>
            </a:lvl5pPr>
            <a:lvl6pPr lvl="5" rtl="0" algn="l">
              <a:lnSpc>
                <a:spcPct val="90000"/>
              </a:lnSpc>
              <a:spcBef>
                <a:spcPts val="500"/>
              </a:spcBef>
              <a:spcAft>
                <a:spcPts val="0"/>
              </a:spcAft>
              <a:buClr>
                <a:schemeClr val="accent5"/>
              </a:buClr>
              <a:buSzPts val="1600"/>
              <a:buNone/>
              <a:defRPr>
                <a:solidFill>
                  <a:schemeClr val="accent5"/>
                </a:solidFill>
              </a:defRPr>
            </a:lvl6pPr>
            <a:lvl7pPr lvl="6" rtl="0" algn="l">
              <a:lnSpc>
                <a:spcPct val="90000"/>
              </a:lnSpc>
              <a:spcBef>
                <a:spcPts val="500"/>
              </a:spcBef>
              <a:spcAft>
                <a:spcPts val="0"/>
              </a:spcAft>
              <a:buClr>
                <a:schemeClr val="accent5"/>
              </a:buClr>
              <a:buSzPts val="1600"/>
              <a:buNone/>
              <a:defRPr>
                <a:solidFill>
                  <a:schemeClr val="accent5"/>
                </a:solidFill>
              </a:defRPr>
            </a:lvl7pPr>
            <a:lvl8pPr lvl="7" rtl="0" algn="l">
              <a:lnSpc>
                <a:spcPct val="90000"/>
              </a:lnSpc>
              <a:spcBef>
                <a:spcPts val="500"/>
              </a:spcBef>
              <a:spcAft>
                <a:spcPts val="0"/>
              </a:spcAft>
              <a:buClr>
                <a:schemeClr val="accent5"/>
              </a:buClr>
              <a:buSzPts val="1600"/>
              <a:buNone/>
              <a:defRPr>
                <a:solidFill>
                  <a:schemeClr val="accent5"/>
                </a:solidFill>
              </a:defRPr>
            </a:lvl8pPr>
            <a:lvl9pPr lvl="8" rtl="0" algn="l">
              <a:lnSpc>
                <a:spcPct val="90000"/>
              </a:lnSpc>
              <a:spcBef>
                <a:spcPts val="500"/>
              </a:spcBef>
              <a:spcAft>
                <a:spcPts val="0"/>
              </a:spcAft>
              <a:buClr>
                <a:schemeClr val="accent5"/>
              </a:buClr>
              <a:buSzPts val="1600"/>
              <a:buNone/>
              <a:defRPr>
                <a:solidFill>
                  <a:schemeClr val="accent5"/>
                </a:solidFill>
              </a:defRPr>
            </a:lvl9pPr>
          </a:lstStyle>
          <a:p/>
        </p:txBody>
      </p:sp>
      <p:sp>
        <p:nvSpPr>
          <p:cNvPr id="441" name="Google Shape;441;p65"/>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pic>
        <p:nvPicPr>
          <p:cNvPr id="442" name="Google Shape;442;p65"/>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OBJECT_1_1_1">
    <p:bg>
      <p:bgPr>
        <a:solidFill>
          <a:schemeClr val="dk1"/>
        </a:solidFill>
      </p:bgPr>
    </p:bg>
    <p:spTree>
      <p:nvGrpSpPr>
        <p:cNvPr id="443" name="Shape 443"/>
        <p:cNvGrpSpPr/>
        <p:nvPr/>
      </p:nvGrpSpPr>
      <p:grpSpPr>
        <a:xfrm>
          <a:off x="0" y="0"/>
          <a:ext cx="0" cy="0"/>
          <a:chOff x="0" y="0"/>
          <a:chExt cx="0" cy="0"/>
        </a:xfrm>
      </p:grpSpPr>
      <p:sp>
        <p:nvSpPr>
          <p:cNvPr id="444" name="Google Shape;444;p66"/>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445" name="Google Shape;445;p66"/>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 Two Column Dark">
  <p:cSld name="OBJECT_2_1_1_1_2_1_1_2">
    <p:bg>
      <p:bgPr>
        <a:solidFill>
          <a:schemeClr val="dk1"/>
        </a:solidFill>
      </p:bgPr>
    </p:bg>
    <p:spTree>
      <p:nvGrpSpPr>
        <p:cNvPr id="446" name="Shape 446"/>
        <p:cNvGrpSpPr/>
        <p:nvPr/>
      </p:nvGrpSpPr>
      <p:grpSpPr>
        <a:xfrm>
          <a:off x="0" y="0"/>
          <a:ext cx="0" cy="0"/>
          <a:chOff x="0" y="0"/>
          <a:chExt cx="0" cy="0"/>
        </a:xfrm>
      </p:grpSpPr>
      <p:sp>
        <p:nvSpPr>
          <p:cNvPr id="447" name="Google Shape;447;p67"/>
          <p:cNvSpPr/>
          <p:nvPr/>
        </p:nvSpPr>
        <p:spPr>
          <a:xfrm>
            <a:off x="6180084" y="1775625"/>
            <a:ext cx="5414700" cy="4472700"/>
          </a:xfrm>
          <a:prstGeom prst="roundRect">
            <a:avLst>
              <a:gd fmla="val 3515" name="adj"/>
            </a:avLst>
          </a:prstGeom>
          <a:solidFill>
            <a:schemeClr val="dk2"/>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8" name="Google Shape;448;p67"/>
          <p:cNvSpPr/>
          <p:nvPr/>
        </p:nvSpPr>
        <p:spPr>
          <a:xfrm>
            <a:off x="609456" y="1775625"/>
            <a:ext cx="5414700" cy="4472700"/>
          </a:xfrm>
          <a:prstGeom prst="roundRect">
            <a:avLst>
              <a:gd fmla="val 3515" name="adj"/>
            </a:avLst>
          </a:prstGeom>
          <a:solidFill>
            <a:schemeClr val="dk2"/>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9" name="Google Shape;449;p6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450" name="Google Shape;450;p67"/>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51" name="Google Shape;451;p67"/>
          <p:cNvSpPr txBox="1"/>
          <p:nvPr>
            <p:ph idx="2" type="body"/>
          </p:nvPr>
        </p:nvSpPr>
        <p:spPr>
          <a:xfrm>
            <a:off x="765364" y="2387057"/>
            <a:ext cx="50520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452" name="Google Shape;452;p67"/>
          <p:cNvSpPr txBox="1"/>
          <p:nvPr>
            <p:ph idx="3" type="subTitle"/>
          </p:nvPr>
        </p:nvSpPr>
        <p:spPr>
          <a:xfrm>
            <a:off x="764808" y="1970325"/>
            <a:ext cx="50520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sp>
        <p:nvSpPr>
          <p:cNvPr id="453" name="Google Shape;453;p67"/>
          <p:cNvSpPr txBox="1"/>
          <p:nvPr>
            <p:ph idx="4" type="body"/>
          </p:nvPr>
        </p:nvSpPr>
        <p:spPr>
          <a:xfrm>
            <a:off x="6343371" y="2387057"/>
            <a:ext cx="50520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454" name="Google Shape;454;p67"/>
          <p:cNvSpPr txBox="1"/>
          <p:nvPr>
            <p:ph idx="5" type="subTitle"/>
          </p:nvPr>
        </p:nvSpPr>
        <p:spPr>
          <a:xfrm>
            <a:off x="6361313" y="1970325"/>
            <a:ext cx="50520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pic>
        <p:nvPicPr>
          <p:cNvPr id="455" name="Google Shape;455;p67"/>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 Breaker F">
  <p:cSld name="OBJECT_2_1_1_2_1_1_1_1_3_1_1">
    <p:bg>
      <p:bgPr>
        <a:solidFill>
          <a:schemeClr val="dk1"/>
        </a:solidFill>
      </p:bgPr>
    </p:bg>
    <p:spTree>
      <p:nvGrpSpPr>
        <p:cNvPr id="456" name="Shape 456"/>
        <p:cNvGrpSpPr/>
        <p:nvPr/>
      </p:nvGrpSpPr>
      <p:grpSpPr>
        <a:xfrm>
          <a:off x="0" y="0"/>
          <a:ext cx="0" cy="0"/>
          <a:chOff x="0" y="0"/>
          <a:chExt cx="0" cy="0"/>
        </a:xfrm>
      </p:grpSpPr>
      <p:pic>
        <p:nvPicPr>
          <p:cNvPr id="457" name="Google Shape;457;p68"/>
          <p:cNvPicPr preferRelativeResize="0"/>
          <p:nvPr/>
        </p:nvPicPr>
        <p:blipFill rotWithShape="1">
          <a:blip r:embed="rId2">
            <a:alphaModFix/>
          </a:blip>
          <a:srcRect b="0" l="0" r="0" t="0"/>
          <a:stretch/>
        </p:blipFill>
        <p:spPr>
          <a:xfrm>
            <a:off x="0" y="1714"/>
            <a:ext cx="12185897" cy="6854579"/>
          </a:xfrm>
          <a:prstGeom prst="rect">
            <a:avLst/>
          </a:prstGeom>
          <a:noFill/>
          <a:ln>
            <a:noFill/>
          </a:ln>
        </p:spPr>
      </p:pic>
      <p:pic>
        <p:nvPicPr>
          <p:cNvPr id="458" name="Google Shape;458;p68"/>
          <p:cNvPicPr preferRelativeResize="0"/>
          <p:nvPr/>
        </p:nvPicPr>
        <p:blipFill rotWithShape="1">
          <a:blip r:embed="rId3">
            <a:alphaModFix/>
          </a:blip>
          <a:srcRect b="0" l="0" r="0" t="0"/>
          <a:stretch/>
        </p:blipFill>
        <p:spPr>
          <a:xfrm>
            <a:off x="761808" y="6442164"/>
            <a:ext cx="678805" cy="230309"/>
          </a:xfrm>
          <a:prstGeom prst="rect">
            <a:avLst/>
          </a:prstGeom>
          <a:noFill/>
          <a:ln>
            <a:noFill/>
          </a:ln>
        </p:spPr>
      </p:pic>
      <p:sp>
        <p:nvSpPr>
          <p:cNvPr id="459" name="Google Shape;459;p68"/>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 Closing">
  <p:cSld name="57 - Closing">
    <p:bg>
      <p:bgPr>
        <a:solidFill>
          <a:schemeClr val="dk1"/>
        </a:solidFill>
      </p:bgPr>
    </p:bg>
    <p:spTree>
      <p:nvGrpSpPr>
        <p:cNvPr id="460" name="Shape 460"/>
        <p:cNvGrpSpPr/>
        <p:nvPr/>
      </p:nvGrpSpPr>
      <p:grpSpPr>
        <a:xfrm>
          <a:off x="0" y="0"/>
          <a:ext cx="0" cy="0"/>
          <a:chOff x="0" y="0"/>
          <a:chExt cx="0" cy="0"/>
        </a:xfrm>
      </p:grpSpPr>
      <p:pic>
        <p:nvPicPr>
          <p:cNvPr id="461" name="Google Shape;461;p69"/>
          <p:cNvPicPr preferRelativeResize="0"/>
          <p:nvPr/>
        </p:nvPicPr>
        <p:blipFill rotWithShape="1">
          <a:blip r:embed="rId2">
            <a:alphaModFix/>
          </a:blip>
          <a:srcRect b="0" l="0" r="0" t="29711"/>
          <a:stretch/>
        </p:blipFill>
        <p:spPr>
          <a:xfrm flipH="1">
            <a:off x="-1" y="2"/>
            <a:ext cx="12189076" cy="4819300"/>
          </a:xfrm>
          <a:prstGeom prst="rect">
            <a:avLst/>
          </a:prstGeom>
          <a:noFill/>
          <a:ln>
            <a:noFill/>
          </a:ln>
        </p:spPr>
      </p:pic>
      <p:sp>
        <p:nvSpPr>
          <p:cNvPr id="462" name="Google Shape;462;p69"/>
          <p:cNvSpPr txBox="1"/>
          <p:nvPr>
            <p:ph idx="12" type="sldNum"/>
          </p:nvPr>
        </p:nvSpPr>
        <p:spPr>
          <a:xfrm>
            <a:off x="11097783" y="6473300"/>
            <a:ext cx="324300" cy="186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463" name="Google Shape;463;p69"/>
          <p:cNvPicPr preferRelativeResize="0"/>
          <p:nvPr/>
        </p:nvPicPr>
        <p:blipFill rotWithShape="1">
          <a:blip r:embed="rId3">
            <a:alphaModFix/>
          </a:blip>
          <a:srcRect b="0" l="0" r="0" t="0"/>
          <a:stretch/>
        </p:blipFill>
        <p:spPr>
          <a:xfrm>
            <a:off x="761808" y="609601"/>
            <a:ext cx="2557635" cy="853628"/>
          </a:xfrm>
          <a:prstGeom prst="rect">
            <a:avLst/>
          </a:prstGeom>
          <a:noFill/>
          <a:ln>
            <a:noFill/>
          </a:ln>
        </p:spPr>
      </p:pic>
      <p:pic>
        <p:nvPicPr>
          <p:cNvPr id="464" name="Google Shape;464;p69"/>
          <p:cNvPicPr preferRelativeResize="0"/>
          <p:nvPr/>
        </p:nvPicPr>
        <p:blipFill rotWithShape="1">
          <a:blip r:embed="rId4">
            <a:alphaModFix/>
          </a:blip>
          <a:srcRect b="0" l="0" r="0" t="0"/>
          <a:stretch/>
        </p:blipFill>
        <p:spPr>
          <a:xfrm>
            <a:off x="4685073" y="3837496"/>
            <a:ext cx="2818195" cy="231258"/>
          </a:xfrm>
          <a:prstGeom prst="rect">
            <a:avLst/>
          </a:prstGeom>
          <a:noFill/>
          <a:ln>
            <a:noFill/>
          </a:ln>
        </p:spPr>
      </p:pic>
      <p:sp>
        <p:nvSpPr>
          <p:cNvPr id="465" name="Google Shape;465;p69"/>
          <p:cNvSpPr txBox="1"/>
          <p:nvPr>
            <p:ph idx="1" type="subTitle"/>
          </p:nvPr>
        </p:nvSpPr>
        <p:spPr>
          <a:xfrm>
            <a:off x="1674442"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466" name="Google Shape;466;p69"/>
          <p:cNvSpPr txBox="1"/>
          <p:nvPr>
            <p:ph idx="2" type="subTitle"/>
          </p:nvPr>
        </p:nvSpPr>
        <p:spPr>
          <a:xfrm>
            <a:off x="1674442"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467" name="Google Shape;467;p69"/>
          <p:cNvSpPr/>
          <p:nvPr>
            <p:ph idx="3" type="pic"/>
          </p:nvPr>
        </p:nvSpPr>
        <p:spPr>
          <a:xfrm>
            <a:off x="761808" y="5650850"/>
            <a:ext cx="740700" cy="740700"/>
          </a:xfrm>
          <a:prstGeom prst="ellipse">
            <a:avLst/>
          </a:prstGeom>
          <a:noFill/>
          <a:ln>
            <a:noFill/>
          </a:ln>
        </p:spPr>
      </p:sp>
      <p:sp>
        <p:nvSpPr>
          <p:cNvPr id="468" name="Google Shape;468;p69"/>
          <p:cNvSpPr txBox="1"/>
          <p:nvPr>
            <p:ph type="title"/>
          </p:nvPr>
        </p:nvSpPr>
        <p:spPr>
          <a:xfrm>
            <a:off x="761808" y="3211225"/>
            <a:ext cx="10660200" cy="1696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2800"/>
              <a:buNone/>
              <a:defRPr sz="12800">
                <a:solidFill>
                  <a:schemeClr val="lt1"/>
                </a:solidFill>
                <a:latin typeface="DM Sans"/>
                <a:ea typeface="DM Sans"/>
                <a:cs typeface="DM Sans"/>
                <a:sym typeface="DM Sans"/>
              </a:defRPr>
            </a:lvl1pPr>
            <a:lvl2pPr lvl="1" rtl="0" algn="l">
              <a:lnSpc>
                <a:spcPct val="100000"/>
              </a:lnSpc>
              <a:spcBef>
                <a:spcPts val="0"/>
              </a:spcBef>
              <a:spcAft>
                <a:spcPts val="0"/>
              </a:spcAft>
              <a:buSzPts val="1500"/>
              <a:buNone/>
              <a:defRPr>
                <a:latin typeface="DM Sans"/>
                <a:ea typeface="DM Sans"/>
                <a:cs typeface="DM Sans"/>
                <a:sym typeface="DM Sans"/>
              </a:defRPr>
            </a:lvl2pPr>
            <a:lvl3pPr lvl="2" rtl="0" algn="l">
              <a:lnSpc>
                <a:spcPct val="100000"/>
              </a:lnSpc>
              <a:spcBef>
                <a:spcPts val="0"/>
              </a:spcBef>
              <a:spcAft>
                <a:spcPts val="0"/>
              </a:spcAft>
              <a:buSzPts val="1500"/>
              <a:buNone/>
              <a:defRPr>
                <a:latin typeface="DM Sans"/>
                <a:ea typeface="DM Sans"/>
                <a:cs typeface="DM Sans"/>
                <a:sym typeface="DM Sans"/>
              </a:defRPr>
            </a:lvl3pPr>
            <a:lvl4pPr lvl="3" rtl="0" algn="l">
              <a:lnSpc>
                <a:spcPct val="100000"/>
              </a:lnSpc>
              <a:spcBef>
                <a:spcPts val="0"/>
              </a:spcBef>
              <a:spcAft>
                <a:spcPts val="0"/>
              </a:spcAft>
              <a:buSzPts val="1500"/>
              <a:buNone/>
              <a:defRPr>
                <a:latin typeface="DM Sans"/>
                <a:ea typeface="DM Sans"/>
                <a:cs typeface="DM Sans"/>
                <a:sym typeface="DM Sans"/>
              </a:defRPr>
            </a:lvl4pPr>
            <a:lvl5pPr lvl="4" rtl="0" algn="l">
              <a:lnSpc>
                <a:spcPct val="100000"/>
              </a:lnSpc>
              <a:spcBef>
                <a:spcPts val="0"/>
              </a:spcBef>
              <a:spcAft>
                <a:spcPts val="0"/>
              </a:spcAft>
              <a:buSzPts val="1500"/>
              <a:buNone/>
              <a:defRPr>
                <a:latin typeface="DM Sans"/>
                <a:ea typeface="DM Sans"/>
                <a:cs typeface="DM Sans"/>
                <a:sym typeface="DM Sans"/>
              </a:defRPr>
            </a:lvl5pPr>
            <a:lvl6pPr lvl="5" rtl="0" algn="l">
              <a:lnSpc>
                <a:spcPct val="100000"/>
              </a:lnSpc>
              <a:spcBef>
                <a:spcPts val="0"/>
              </a:spcBef>
              <a:spcAft>
                <a:spcPts val="0"/>
              </a:spcAft>
              <a:buSzPts val="1500"/>
              <a:buNone/>
              <a:defRPr>
                <a:latin typeface="DM Sans"/>
                <a:ea typeface="DM Sans"/>
                <a:cs typeface="DM Sans"/>
                <a:sym typeface="DM Sans"/>
              </a:defRPr>
            </a:lvl6pPr>
            <a:lvl7pPr lvl="6" rtl="0" algn="l">
              <a:lnSpc>
                <a:spcPct val="100000"/>
              </a:lnSpc>
              <a:spcBef>
                <a:spcPts val="0"/>
              </a:spcBef>
              <a:spcAft>
                <a:spcPts val="0"/>
              </a:spcAft>
              <a:buSzPts val="1500"/>
              <a:buNone/>
              <a:defRPr>
                <a:latin typeface="DM Sans"/>
                <a:ea typeface="DM Sans"/>
                <a:cs typeface="DM Sans"/>
                <a:sym typeface="DM Sans"/>
              </a:defRPr>
            </a:lvl7pPr>
            <a:lvl8pPr lvl="7" rtl="0" algn="l">
              <a:lnSpc>
                <a:spcPct val="100000"/>
              </a:lnSpc>
              <a:spcBef>
                <a:spcPts val="0"/>
              </a:spcBef>
              <a:spcAft>
                <a:spcPts val="0"/>
              </a:spcAft>
              <a:buSzPts val="1500"/>
              <a:buNone/>
              <a:defRPr>
                <a:latin typeface="DM Sans"/>
                <a:ea typeface="DM Sans"/>
                <a:cs typeface="DM Sans"/>
                <a:sym typeface="DM Sans"/>
              </a:defRPr>
            </a:lvl8pPr>
            <a:lvl9pPr lvl="8" rtl="0" algn="l">
              <a:lnSpc>
                <a:spcPct val="100000"/>
              </a:lnSpc>
              <a:spcBef>
                <a:spcPts val="0"/>
              </a:spcBef>
              <a:spcAft>
                <a:spcPts val="0"/>
              </a:spcAft>
              <a:buSzPts val="1500"/>
              <a:buNone/>
              <a:defRPr>
                <a:latin typeface="DM Sans"/>
                <a:ea typeface="DM Sans"/>
                <a:cs typeface="DM Sans"/>
                <a:sym typeface="DM Sans"/>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Blue Square" type="title">
  <p:cSld name="TITLE">
    <p:spTree>
      <p:nvGrpSpPr>
        <p:cNvPr id="469" name="Shape 469"/>
        <p:cNvGrpSpPr/>
        <p:nvPr/>
      </p:nvGrpSpPr>
      <p:grpSpPr>
        <a:xfrm>
          <a:off x="0" y="0"/>
          <a:ext cx="0" cy="0"/>
          <a:chOff x="0" y="0"/>
          <a:chExt cx="0" cy="0"/>
        </a:xfrm>
      </p:grpSpPr>
      <p:pic>
        <p:nvPicPr>
          <p:cNvPr id="470" name="Google Shape;470;p70"/>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471" name="Google Shape;471;p70"/>
          <p:cNvSpPr txBox="1"/>
          <p:nvPr>
            <p:ph type="ctrTitle"/>
          </p:nvPr>
        </p:nvSpPr>
        <p:spPr>
          <a:xfrm>
            <a:off x="3468061" y="609602"/>
            <a:ext cx="61701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72" name="Google Shape;472;p70"/>
          <p:cNvSpPr txBox="1"/>
          <p:nvPr>
            <p:ph idx="1" type="subTitle"/>
          </p:nvPr>
        </p:nvSpPr>
        <p:spPr>
          <a:xfrm>
            <a:off x="3468061"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73" name="Google Shape;473;p70"/>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474" name="Google Shape;474;p70"/>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475" name="Google Shape;475;p70"/>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476" name="Google Shape;476;p70"/>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477" name="Google Shape;477;p70"/>
          <p:cNvSpPr/>
          <p:nvPr>
            <p:ph idx="4" type="pic"/>
          </p:nvPr>
        </p:nvSpPr>
        <p:spPr>
          <a:xfrm>
            <a:off x="3468061" y="5650850"/>
            <a:ext cx="740700" cy="740700"/>
          </a:xfrm>
          <a:prstGeom prst="ellipse">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Blue Circle">
  <p:cSld name="TITLE_3_3">
    <p:spTree>
      <p:nvGrpSpPr>
        <p:cNvPr id="478" name="Shape 478"/>
        <p:cNvGrpSpPr/>
        <p:nvPr/>
      </p:nvGrpSpPr>
      <p:grpSpPr>
        <a:xfrm>
          <a:off x="0" y="0"/>
          <a:ext cx="0" cy="0"/>
          <a:chOff x="0" y="0"/>
          <a:chExt cx="0" cy="0"/>
        </a:xfrm>
      </p:grpSpPr>
      <p:sp>
        <p:nvSpPr>
          <p:cNvPr id="479" name="Google Shape;479;p71"/>
          <p:cNvSpPr/>
          <p:nvPr/>
        </p:nvSpPr>
        <p:spPr>
          <a:xfrm>
            <a:off x="0" y="1714"/>
            <a:ext cx="12185897" cy="6854579"/>
          </a:xfrm>
          <a:prstGeom prst="rect">
            <a:avLst/>
          </a:prstGeom>
          <a:noFill/>
          <a:ln>
            <a:noFill/>
          </a:ln>
        </p:spPr>
      </p:sp>
      <p:sp>
        <p:nvSpPr>
          <p:cNvPr id="480" name="Google Shape;480;p71"/>
          <p:cNvSpPr txBox="1"/>
          <p:nvPr>
            <p:ph idx="1" type="subTitle"/>
          </p:nvPr>
        </p:nvSpPr>
        <p:spPr>
          <a:xfrm>
            <a:off x="3468061"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81" name="Google Shape;481;p71"/>
          <p:cNvPicPr preferRelativeResize="0"/>
          <p:nvPr/>
        </p:nvPicPr>
        <p:blipFill rotWithShape="1">
          <a:blip r:embed="rId2">
            <a:alphaModFix/>
          </a:blip>
          <a:srcRect b="0" l="0" r="0" t="0"/>
          <a:stretch/>
        </p:blipFill>
        <p:spPr>
          <a:xfrm>
            <a:off x="761808" y="609600"/>
            <a:ext cx="1646911" cy="549671"/>
          </a:xfrm>
          <a:prstGeom prst="rect">
            <a:avLst/>
          </a:prstGeom>
          <a:noFill/>
          <a:ln>
            <a:noFill/>
          </a:ln>
        </p:spPr>
      </p:pic>
      <p:pic>
        <p:nvPicPr>
          <p:cNvPr id="482" name="Google Shape;482;p71"/>
          <p:cNvPicPr preferRelativeResize="0"/>
          <p:nvPr/>
        </p:nvPicPr>
        <p:blipFill rotWithShape="1">
          <a:blip r:embed="rId3">
            <a:alphaModFix/>
          </a:blip>
          <a:srcRect b="0" l="0" r="0" t="0"/>
          <a:stretch/>
        </p:blipFill>
        <p:spPr>
          <a:xfrm>
            <a:off x="761808" y="6113215"/>
            <a:ext cx="1646914" cy="135149"/>
          </a:xfrm>
          <a:prstGeom prst="rect">
            <a:avLst/>
          </a:prstGeom>
          <a:noFill/>
          <a:ln>
            <a:noFill/>
          </a:ln>
        </p:spPr>
      </p:pic>
      <p:sp>
        <p:nvSpPr>
          <p:cNvPr id="483" name="Google Shape;483;p71"/>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484" name="Google Shape;484;p71"/>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485" name="Google Shape;485;p71"/>
          <p:cNvSpPr/>
          <p:nvPr>
            <p:ph idx="4" type="pic"/>
          </p:nvPr>
        </p:nvSpPr>
        <p:spPr>
          <a:xfrm>
            <a:off x="3468061" y="5650850"/>
            <a:ext cx="740700" cy="740700"/>
          </a:xfrm>
          <a:prstGeom prst="ellipse">
            <a:avLst/>
          </a:prstGeom>
          <a:noFill/>
          <a:ln>
            <a:noFill/>
          </a:ln>
        </p:spPr>
      </p:sp>
      <p:sp>
        <p:nvSpPr>
          <p:cNvPr id="486" name="Google Shape;486;p71"/>
          <p:cNvSpPr txBox="1"/>
          <p:nvPr>
            <p:ph type="ctrTitle"/>
          </p:nvPr>
        </p:nvSpPr>
        <p:spPr>
          <a:xfrm>
            <a:off x="3468061" y="609602"/>
            <a:ext cx="61701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Title - Blue Triangle">
  <p:cSld name="TITLE_3_1_2">
    <p:spTree>
      <p:nvGrpSpPr>
        <p:cNvPr id="487" name="Shape 487"/>
        <p:cNvGrpSpPr/>
        <p:nvPr/>
      </p:nvGrpSpPr>
      <p:grpSpPr>
        <a:xfrm>
          <a:off x="0" y="0"/>
          <a:ext cx="0" cy="0"/>
          <a:chOff x="0" y="0"/>
          <a:chExt cx="0" cy="0"/>
        </a:xfrm>
      </p:grpSpPr>
      <p:pic>
        <p:nvPicPr>
          <p:cNvPr id="488" name="Google Shape;488;p72"/>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489" name="Google Shape;489;p72"/>
          <p:cNvSpPr txBox="1"/>
          <p:nvPr>
            <p:ph idx="1" type="subTitle"/>
          </p:nvPr>
        </p:nvSpPr>
        <p:spPr>
          <a:xfrm>
            <a:off x="3468061"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90" name="Google Shape;490;p72"/>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491" name="Google Shape;491;p72"/>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492" name="Google Shape;492;p72"/>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493" name="Google Shape;493;p72"/>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494" name="Google Shape;494;p72"/>
          <p:cNvSpPr/>
          <p:nvPr>
            <p:ph idx="4" type="pic"/>
          </p:nvPr>
        </p:nvSpPr>
        <p:spPr>
          <a:xfrm>
            <a:off x="3468061" y="5650850"/>
            <a:ext cx="740700" cy="740700"/>
          </a:xfrm>
          <a:prstGeom prst="ellipse">
            <a:avLst/>
          </a:prstGeom>
          <a:noFill/>
          <a:ln>
            <a:noFill/>
          </a:ln>
        </p:spPr>
      </p:sp>
      <p:sp>
        <p:nvSpPr>
          <p:cNvPr id="495" name="Google Shape;495;p72"/>
          <p:cNvSpPr txBox="1"/>
          <p:nvPr>
            <p:ph type="ctrTitle"/>
          </p:nvPr>
        </p:nvSpPr>
        <p:spPr>
          <a:xfrm>
            <a:off x="3468061" y="609602"/>
            <a:ext cx="61701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itle - Green Circle">
  <p:cSld name="TITLE_3_2_2">
    <p:spTree>
      <p:nvGrpSpPr>
        <p:cNvPr id="496" name="Shape 496"/>
        <p:cNvGrpSpPr/>
        <p:nvPr/>
      </p:nvGrpSpPr>
      <p:grpSpPr>
        <a:xfrm>
          <a:off x="0" y="0"/>
          <a:ext cx="0" cy="0"/>
          <a:chOff x="0" y="0"/>
          <a:chExt cx="0" cy="0"/>
        </a:xfrm>
      </p:grpSpPr>
      <p:pic>
        <p:nvPicPr>
          <p:cNvPr id="497" name="Google Shape;497;p73"/>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498" name="Google Shape;498;p73"/>
          <p:cNvSpPr txBox="1"/>
          <p:nvPr>
            <p:ph idx="1" type="subTitle"/>
          </p:nvPr>
        </p:nvSpPr>
        <p:spPr>
          <a:xfrm>
            <a:off x="3468061"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499" name="Google Shape;499;p73"/>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00" name="Google Shape;500;p73"/>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01" name="Google Shape;501;p73"/>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502" name="Google Shape;502;p73"/>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503" name="Google Shape;503;p73"/>
          <p:cNvSpPr/>
          <p:nvPr>
            <p:ph idx="4" type="pic"/>
          </p:nvPr>
        </p:nvSpPr>
        <p:spPr>
          <a:xfrm>
            <a:off x="3468061" y="5650850"/>
            <a:ext cx="740700" cy="740700"/>
          </a:xfrm>
          <a:prstGeom prst="ellipse">
            <a:avLst/>
          </a:prstGeom>
          <a:noFill/>
          <a:ln>
            <a:noFill/>
          </a:ln>
        </p:spPr>
      </p:sp>
      <p:sp>
        <p:nvSpPr>
          <p:cNvPr id="504" name="Google Shape;504;p73"/>
          <p:cNvSpPr txBox="1"/>
          <p:nvPr>
            <p:ph type="ctrTitle"/>
          </p:nvPr>
        </p:nvSpPr>
        <p:spPr>
          <a:xfrm>
            <a:off x="3468061" y="609602"/>
            <a:ext cx="61701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503" y="600200"/>
            <a:ext cx="8488200" cy="5454300"/>
          </a:xfrm>
          <a:prstGeom prst="rect">
            <a:avLst/>
          </a:prstGeom>
        </p:spPr>
        <p:txBody>
          <a:bodyPr anchorCtr="0" anchor="ctr" bIns="121875" lIns="121875" spcFirstLastPara="1" rIns="121875" wrap="square" tIns="121875">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4" name="Google Shape;34;p8"/>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itle - Green Triangle">
  <p:cSld name="TITLE_3_1_1_2">
    <p:spTree>
      <p:nvGrpSpPr>
        <p:cNvPr id="505" name="Shape 505"/>
        <p:cNvGrpSpPr/>
        <p:nvPr/>
      </p:nvGrpSpPr>
      <p:grpSpPr>
        <a:xfrm>
          <a:off x="0" y="0"/>
          <a:ext cx="0" cy="0"/>
          <a:chOff x="0" y="0"/>
          <a:chExt cx="0" cy="0"/>
        </a:xfrm>
      </p:grpSpPr>
      <p:pic>
        <p:nvPicPr>
          <p:cNvPr id="506" name="Google Shape;506;p74"/>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507" name="Google Shape;507;p74"/>
          <p:cNvSpPr txBox="1"/>
          <p:nvPr>
            <p:ph idx="1" type="subTitle"/>
          </p:nvPr>
        </p:nvSpPr>
        <p:spPr>
          <a:xfrm>
            <a:off x="3468061"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08" name="Google Shape;508;p74"/>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09" name="Google Shape;509;p74"/>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10" name="Google Shape;510;p74"/>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511" name="Google Shape;511;p74"/>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512" name="Google Shape;512;p74"/>
          <p:cNvSpPr/>
          <p:nvPr>
            <p:ph idx="4" type="pic"/>
          </p:nvPr>
        </p:nvSpPr>
        <p:spPr>
          <a:xfrm>
            <a:off x="3468061" y="5650850"/>
            <a:ext cx="740700" cy="740700"/>
          </a:xfrm>
          <a:prstGeom prst="ellipse">
            <a:avLst/>
          </a:prstGeom>
          <a:noFill/>
          <a:ln>
            <a:noFill/>
          </a:ln>
        </p:spPr>
      </p:sp>
      <p:sp>
        <p:nvSpPr>
          <p:cNvPr id="513" name="Google Shape;513;p74"/>
          <p:cNvSpPr txBox="1"/>
          <p:nvPr>
            <p:ph type="ctrTitle"/>
          </p:nvPr>
        </p:nvSpPr>
        <p:spPr>
          <a:xfrm>
            <a:off x="3468061" y="609602"/>
            <a:ext cx="61701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itle - Red Square">
  <p:cSld name="TITLE_4_1">
    <p:spTree>
      <p:nvGrpSpPr>
        <p:cNvPr id="514" name="Shape 514"/>
        <p:cNvGrpSpPr/>
        <p:nvPr/>
      </p:nvGrpSpPr>
      <p:grpSpPr>
        <a:xfrm>
          <a:off x="0" y="0"/>
          <a:ext cx="0" cy="0"/>
          <a:chOff x="0" y="0"/>
          <a:chExt cx="0" cy="0"/>
        </a:xfrm>
      </p:grpSpPr>
      <p:sp>
        <p:nvSpPr>
          <p:cNvPr id="515" name="Google Shape;515;p75"/>
          <p:cNvSpPr/>
          <p:nvPr/>
        </p:nvSpPr>
        <p:spPr>
          <a:xfrm>
            <a:off x="0" y="1714"/>
            <a:ext cx="12185897" cy="6854579"/>
          </a:xfrm>
          <a:prstGeom prst="rect">
            <a:avLst/>
          </a:prstGeom>
          <a:noFill/>
          <a:ln>
            <a:noFill/>
          </a:ln>
        </p:spPr>
      </p:sp>
      <p:sp>
        <p:nvSpPr>
          <p:cNvPr id="516" name="Google Shape;516;p75"/>
          <p:cNvSpPr txBox="1"/>
          <p:nvPr>
            <p:ph idx="1" type="subTitle"/>
          </p:nvPr>
        </p:nvSpPr>
        <p:spPr>
          <a:xfrm>
            <a:off x="3468061"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17" name="Google Shape;517;p75"/>
          <p:cNvPicPr preferRelativeResize="0"/>
          <p:nvPr/>
        </p:nvPicPr>
        <p:blipFill rotWithShape="1">
          <a:blip r:embed="rId2">
            <a:alphaModFix/>
          </a:blip>
          <a:srcRect b="0" l="0" r="0" t="0"/>
          <a:stretch/>
        </p:blipFill>
        <p:spPr>
          <a:xfrm>
            <a:off x="761808" y="609600"/>
            <a:ext cx="1646911" cy="549671"/>
          </a:xfrm>
          <a:prstGeom prst="rect">
            <a:avLst/>
          </a:prstGeom>
          <a:noFill/>
          <a:ln>
            <a:noFill/>
          </a:ln>
        </p:spPr>
      </p:pic>
      <p:pic>
        <p:nvPicPr>
          <p:cNvPr id="518" name="Google Shape;518;p75"/>
          <p:cNvPicPr preferRelativeResize="0"/>
          <p:nvPr/>
        </p:nvPicPr>
        <p:blipFill rotWithShape="1">
          <a:blip r:embed="rId3">
            <a:alphaModFix/>
          </a:blip>
          <a:srcRect b="0" l="0" r="0" t="0"/>
          <a:stretch/>
        </p:blipFill>
        <p:spPr>
          <a:xfrm>
            <a:off x="761808" y="6113215"/>
            <a:ext cx="1646914" cy="135149"/>
          </a:xfrm>
          <a:prstGeom prst="rect">
            <a:avLst/>
          </a:prstGeom>
          <a:noFill/>
          <a:ln>
            <a:noFill/>
          </a:ln>
        </p:spPr>
      </p:pic>
      <p:sp>
        <p:nvSpPr>
          <p:cNvPr id="519" name="Google Shape;519;p75"/>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520" name="Google Shape;520;p75"/>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521" name="Google Shape;521;p75"/>
          <p:cNvSpPr/>
          <p:nvPr>
            <p:ph idx="4" type="pic"/>
          </p:nvPr>
        </p:nvSpPr>
        <p:spPr>
          <a:xfrm>
            <a:off x="3468061" y="5650850"/>
            <a:ext cx="740700" cy="740700"/>
          </a:xfrm>
          <a:prstGeom prst="ellipse">
            <a:avLst/>
          </a:prstGeom>
          <a:noFill/>
          <a:ln>
            <a:noFill/>
          </a:ln>
        </p:spPr>
      </p:sp>
      <p:sp>
        <p:nvSpPr>
          <p:cNvPr id="522" name="Google Shape;522;p75"/>
          <p:cNvSpPr txBox="1"/>
          <p:nvPr>
            <p:ph type="ctrTitle"/>
          </p:nvPr>
        </p:nvSpPr>
        <p:spPr>
          <a:xfrm>
            <a:off x="3468061" y="609602"/>
            <a:ext cx="61701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itle - Red Circle">
  <p:cSld name="TITLE_3_2_1">
    <p:spTree>
      <p:nvGrpSpPr>
        <p:cNvPr id="523" name="Shape 523"/>
        <p:cNvGrpSpPr/>
        <p:nvPr/>
      </p:nvGrpSpPr>
      <p:grpSpPr>
        <a:xfrm>
          <a:off x="0" y="0"/>
          <a:ext cx="0" cy="0"/>
          <a:chOff x="0" y="0"/>
          <a:chExt cx="0" cy="0"/>
        </a:xfrm>
      </p:grpSpPr>
      <p:pic>
        <p:nvPicPr>
          <p:cNvPr id="524" name="Google Shape;524;p76"/>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525" name="Google Shape;525;p76"/>
          <p:cNvSpPr txBox="1"/>
          <p:nvPr>
            <p:ph idx="1" type="subTitle"/>
          </p:nvPr>
        </p:nvSpPr>
        <p:spPr>
          <a:xfrm>
            <a:off x="3468061"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26" name="Google Shape;526;p76"/>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27" name="Google Shape;527;p76"/>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28" name="Google Shape;528;p76"/>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529" name="Google Shape;529;p76"/>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SzPts val="1900"/>
              <a:buNone/>
              <a:defRPr sz="1900"/>
            </a:lvl3pPr>
            <a:lvl4pPr lvl="3" rtl="0" algn="ctr">
              <a:lnSpc>
                <a:spcPct val="90000"/>
              </a:lnSpc>
              <a:spcBef>
                <a:spcPts val="500"/>
              </a:spcBef>
              <a:spcAft>
                <a:spcPts val="0"/>
              </a:spcAft>
              <a:buSzPts val="1600"/>
              <a:buNone/>
              <a:defRPr sz="1600"/>
            </a:lvl4pPr>
            <a:lvl5pPr lvl="4" rtl="0" algn="ctr">
              <a:lnSpc>
                <a:spcPct val="90000"/>
              </a:lnSpc>
              <a:spcBef>
                <a:spcPts val="500"/>
              </a:spcBef>
              <a:spcAft>
                <a:spcPts val="0"/>
              </a:spcAft>
              <a:buSzPts val="1600"/>
              <a:buNone/>
              <a:defRPr sz="1600"/>
            </a:lvl5pPr>
            <a:lvl6pPr lvl="5" rtl="0" algn="ctr">
              <a:lnSpc>
                <a:spcPct val="90000"/>
              </a:lnSpc>
              <a:spcBef>
                <a:spcPts val="500"/>
              </a:spcBef>
              <a:spcAft>
                <a:spcPts val="0"/>
              </a:spcAft>
              <a:buSzPts val="1600"/>
              <a:buNone/>
              <a:defRPr sz="1600"/>
            </a:lvl6pPr>
            <a:lvl7pPr lvl="6" rtl="0" algn="ctr">
              <a:lnSpc>
                <a:spcPct val="90000"/>
              </a:lnSpc>
              <a:spcBef>
                <a:spcPts val="500"/>
              </a:spcBef>
              <a:spcAft>
                <a:spcPts val="0"/>
              </a:spcAft>
              <a:buSzPts val="1600"/>
              <a:buNone/>
              <a:defRPr sz="1600"/>
            </a:lvl7pPr>
            <a:lvl8pPr lvl="7" rtl="0" algn="ctr">
              <a:lnSpc>
                <a:spcPct val="90000"/>
              </a:lnSpc>
              <a:spcBef>
                <a:spcPts val="500"/>
              </a:spcBef>
              <a:spcAft>
                <a:spcPts val="0"/>
              </a:spcAft>
              <a:buSzPts val="1600"/>
              <a:buNone/>
              <a:defRPr sz="1600"/>
            </a:lvl8pPr>
            <a:lvl9pPr lvl="8" rtl="0" algn="ctr">
              <a:lnSpc>
                <a:spcPct val="90000"/>
              </a:lnSpc>
              <a:spcBef>
                <a:spcPts val="500"/>
              </a:spcBef>
              <a:spcAft>
                <a:spcPts val="0"/>
              </a:spcAft>
              <a:buSzPts val="1600"/>
              <a:buNone/>
              <a:defRPr sz="1600"/>
            </a:lvl9pPr>
          </a:lstStyle>
          <a:p/>
        </p:txBody>
      </p:sp>
      <p:sp>
        <p:nvSpPr>
          <p:cNvPr id="530" name="Google Shape;530;p76"/>
          <p:cNvSpPr/>
          <p:nvPr>
            <p:ph idx="4" type="pic"/>
          </p:nvPr>
        </p:nvSpPr>
        <p:spPr>
          <a:xfrm>
            <a:off x="3468061" y="5650850"/>
            <a:ext cx="740700" cy="740700"/>
          </a:xfrm>
          <a:prstGeom prst="ellipse">
            <a:avLst/>
          </a:prstGeom>
          <a:noFill/>
          <a:ln>
            <a:noFill/>
          </a:ln>
        </p:spPr>
      </p:sp>
      <p:sp>
        <p:nvSpPr>
          <p:cNvPr id="531" name="Google Shape;531;p76"/>
          <p:cNvSpPr txBox="1"/>
          <p:nvPr>
            <p:ph type="ctrTitle"/>
          </p:nvPr>
        </p:nvSpPr>
        <p:spPr>
          <a:xfrm>
            <a:off x="3468061" y="609602"/>
            <a:ext cx="61701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1">
    <p:bg>
      <p:bgPr>
        <a:solidFill>
          <a:schemeClr val="lt1"/>
        </a:solidFill>
      </p:bgPr>
    </p:bg>
    <p:spTree>
      <p:nvGrpSpPr>
        <p:cNvPr id="532" name="Shape 532"/>
        <p:cNvGrpSpPr/>
        <p:nvPr/>
      </p:nvGrpSpPr>
      <p:grpSpPr>
        <a:xfrm>
          <a:off x="0" y="0"/>
          <a:ext cx="0" cy="0"/>
          <a:chOff x="0" y="0"/>
          <a:chExt cx="0" cy="0"/>
        </a:xfrm>
      </p:grpSpPr>
      <p:sp>
        <p:nvSpPr>
          <p:cNvPr id="533" name="Google Shape;533;p7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1">
  <p:cSld name="OBJECT_1_2_1_1">
    <p:bg>
      <p:bgPr>
        <a:solidFill>
          <a:schemeClr val="lt1"/>
        </a:solidFill>
      </p:bgPr>
    </p:bg>
    <p:spTree>
      <p:nvGrpSpPr>
        <p:cNvPr id="534" name="Shape 534"/>
        <p:cNvGrpSpPr/>
        <p:nvPr/>
      </p:nvGrpSpPr>
      <p:grpSpPr>
        <a:xfrm>
          <a:off x="0" y="0"/>
          <a:ext cx="0" cy="0"/>
          <a:chOff x="0" y="0"/>
          <a:chExt cx="0" cy="0"/>
        </a:xfrm>
      </p:grpSpPr>
      <p:sp>
        <p:nvSpPr>
          <p:cNvPr id="535" name="Google Shape;535;p78"/>
          <p:cNvSpPr/>
          <p:nvPr/>
        </p:nvSpPr>
        <p:spPr>
          <a:xfrm>
            <a:off x="13200" y="0"/>
            <a:ext cx="12189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itle - Blue Square Dark">
  <p:cSld name="TITLE_5">
    <p:spTree>
      <p:nvGrpSpPr>
        <p:cNvPr id="536" name="Shape 536"/>
        <p:cNvGrpSpPr/>
        <p:nvPr/>
      </p:nvGrpSpPr>
      <p:grpSpPr>
        <a:xfrm>
          <a:off x="0" y="0"/>
          <a:ext cx="0" cy="0"/>
          <a:chOff x="0" y="0"/>
          <a:chExt cx="0" cy="0"/>
        </a:xfrm>
      </p:grpSpPr>
      <p:pic>
        <p:nvPicPr>
          <p:cNvPr id="537" name="Google Shape;537;p79"/>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538" name="Google Shape;538;p79"/>
          <p:cNvSpPr txBox="1"/>
          <p:nvPr>
            <p:ph type="ctrTitle"/>
          </p:nvPr>
        </p:nvSpPr>
        <p:spPr>
          <a:xfrm>
            <a:off x="753333" y="609600"/>
            <a:ext cx="70413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500"/>
              <a:buNone/>
              <a:defRPr>
                <a:solidFill>
                  <a:schemeClr val="lt1"/>
                </a:solidFill>
              </a:defRPr>
            </a:lvl2pPr>
            <a:lvl3pPr lvl="2" rtl="0" algn="l">
              <a:lnSpc>
                <a:spcPct val="100000"/>
              </a:lnSpc>
              <a:spcBef>
                <a:spcPts val="0"/>
              </a:spcBef>
              <a:spcAft>
                <a:spcPts val="0"/>
              </a:spcAft>
              <a:buClr>
                <a:schemeClr val="lt1"/>
              </a:buClr>
              <a:buSzPts val="1500"/>
              <a:buNone/>
              <a:defRPr>
                <a:solidFill>
                  <a:schemeClr val="lt1"/>
                </a:solidFill>
              </a:defRPr>
            </a:lvl3pPr>
            <a:lvl4pPr lvl="3" rtl="0" algn="l">
              <a:lnSpc>
                <a:spcPct val="100000"/>
              </a:lnSpc>
              <a:spcBef>
                <a:spcPts val="0"/>
              </a:spcBef>
              <a:spcAft>
                <a:spcPts val="0"/>
              </a:spcAft>
              <a:buClr>
                <a:schemeClr val="lt1"/>
              </a:buClr>
              <a:buSzPts val="1500"/>
              <a:buNone/>
              <a:defRPr>
                <a:solidFill>
                  <a:schemeClr val="lt1"/>
                </a:solidFill>
              </a:defRPr>
            </a:lvl4pPr>
            <a:lvl5pPr lvl="4" rtl="0" algn="l">
              <a:lnSpc>
                <a:spcPct val="100000"/>
              </a:lnSpc>
              <a:spcBef>
                <a:spcPts val="0"/>
              </a:spcBef>
              <a:spcAft>
                <a:spcPts val="0"/>
              </a:spcAft>
              <a:buClr>
                <a:schemeClr val="lt1"/>
              </a:buClr>
              <a:buSzPts val="1500"/>
              <a:buNone/>
              <a:defRPr>
                <a:solidFill>
                  <a:schemeClr val="lt1"/>
                </a:solidFill>
              </a:defRPr>
            </a:lvl5pPr>
            <a:lvl6pPr lvl="5" rtl="0" algn="l">
              <a:lnSpc>
                <a:spcPct val="100000"/>
              </a:lnSpc>
              <a:spcBef>
                <a:spcPts val="0"/>
              </a:spcBef>
              <a:spcAft>
                <a:spcPts val="0"/>
              </a:spcAft>
              <a:buClr>
                <a:schemeClr val="lt1"/>
              </a:buClr>
              <a:buSzPts val="1500"/>
              <a:buNone/>
              <a:defRPr>
                <a:solidFill>
                  <a:schemeClr val="lt1"/>
                </a:solidFill>
              </a:defRPr>
            </a:lvl6pPr>
            <a:lvl7pPr lvl="6" rtl="0" algn="l">
              <a:lnSpc>
                <a:spcPct val="100000"/>
              </a:lnSpc>
              <a:spcBef>
                <a:spcPts val="0"/>
              </a:spcBef>
              <a:spcAft>
                <a:spcPts val="0"/>
              </a:spcAft>
              <a:buClr>
                <a:schemeClr val="lt1"/>
              </a:buClr>
              <a:buSzPts val="1500"/>
              <a:buNone/>
              <a:defRPr>
                <a:solidFill>
                  <a:schemeClr val="lt1"/>
                </a:solidFill>
              </a:defRPr>
            </a:lvl7pPr>
            <a:lvl8pPr lvl="7" rtl="0" algn="l">
              <a:lnSpc>
                <a:spcPct val="100000"/>
              </a:lnSpc>
              <a:spcBef>
                <a:spcPts val="0"/>
              </a:spcBef>
              <a:spcAft>
                <a:spcPts val="0"/>
              </a:spcAft>
              <a:buClr>
                <a:schemeClr val="lt1"/>
              </a:buClr>
              <a:buSzPts val="1500"/>
              <a:buNone/>
              <a:defRPr>
                <a:solidFill>
                  <a:schemeClr val="lt1"/>
                </a:solidFill>
              </a:defRPr>
            </a:lvl8pPr>
            <a:lvl9pPr lvl="8" rtl="0" algn="l">
              <a:lnSpc>
                <a:spcPct val="100000"/>
              </a:lnSpc>
              <a:spcBef>
                <a:spcPts val="0"/>
              </a:spcBef>
              <a:spcAft>
                <a:spcPts val="0"/>
              </a:spcAft>
              <a:buClr>
                <a:schemeClr val="lt1"/>
              </a:buClr>
              <a:buSzPts val="1500"/>
              <a:buNone/>
              <a:defRPr>
                <a:solidFill>
                  <a:schemeClr val="lt1"/>
                </a:solidFill>
              </a:defRPr>
            </a:lvl9pPr>
          </a:lstStyle>
          <a:p/>
        </p:txBody>
      </p:sp>
      <p:sp>
        <p:nvSpPr>
          <p:cNvPr id="539" name="Google Shape;539;p79"/>
          <p:cNvSpPr txBox="1"/>
          <p:nvPr>
            <p:ph idx="1" type="subTitle"/>
          </p:nvPr>
        </p:nvSpPr>
        <p:spPr>
          <a:xfrm>
            <a:off x="753333"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pic>
        <p:nvPicPr>
          <p:cNvPr id="540" name="Google Shape;540;p79"/>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41" name="Google Shape;541;p79"/>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42" name="Google Shape;542;p79"/>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43" name="Google Shape;543;p79"/>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44" name="Google Shape;544;p79"/>
          <p:cNvSpPr/>
          <p:nvPr>
            <p:ph idx="4" type="pic"/>
          </p:nvPr>
        </p:nvSpPr>
        <p:spPr>
          <a:xfrm>
            <a:off x="3468061" y="5650850"/>
            <a:ext cx="740700" cy="740700"/>
          </a:xfrm>
          <a:prstGeom prst="ellipse">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 Blue Triangle Dark">
  <p:cSld name="TITLE_5_1_1">
    <p:spTree>
      <p:nvGrpSpPr>
        <p:cNvPr id="545" name="Shape 545"/>
        <p:cNvGrpSpPr/>
        <p:nvPr/>
      </p:nvGrpSpPr>
      <p:grpSpPr>
        <a:xfrm>
          <a:off x="0" y="0"/>
          <a:ext cx="0" cy="0"/>
          <a:chOff x="0" y="0"/>
          <a:chExt cx="0" cy="0"/>
        </a:xfrm>
      </p:grpSpPr>
      <p:pic>
        <p:nvPicPr>
          <p:cNvPr id="546" name="Google Shape;546;p80"/>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547" name="Google Shape;547;p80"/>
          <p:cNvSpPr txBox="1"/>
          <p:nvPr>
            <p:ph type="ctrTitle"/>
          </p:nvPr>
        </p:nvSpPr>
        <p:spPr>
          <a:xfrm>
            <a:off x="753333" y="609600"/>
            <a:ext cx="70413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500"/>
              <a:buNone/>
              <a:defRPr>
                <a:solidFill>
                  <a:schemeClr val="lt1"/>
                </a:solidFill>
              </a:defRPr>
            </a:lvl2pPr>
            <a:lvl3pPr lvl="2" rtl="0" algn="l">
              <a:lnSpc>
                <a:spcPct val="100000"/>
              </a:lnSpc>
              <a:spcBef>
                <a:spcPts val="0"/>
              </a:spcBef>
              <a:spcAft>
                <a:spcPts val="0"/>
              </a:spcAft>
              <a:buClr>
                <a:schemeClr val="lt1"/>
              </a:buClr>
              <a:buSzPts val="1500"/>
              <a:buNone/>
              <a:defRPr>
                <a:solidFill>
                  <a:schemeClr val="lt1"/>
                </a:solidFill>
              </a:defRPr>
            </a:lvl3pPr>
            <a:lvl4pPr lvl="3" rtl="0" algn="l">
              <a:lnSpc>
                <a:spcPct val="100000"/>
              </a:lnSpc>
              <a:spcBef>
                <a:spcPts val="0"/>
              </a:spcBef>
              <a:spcAft>
                <a:spcPts val="0"/>
              </a:spcAft>
              <a:buClr>
                <a:schemeClr val="lt1"/>
              </a:buClr>
              <a:buSzPts val="1500"/>
              <a:buNone/>
              <a:defRPr>
                <a:solidFill>
                  <a:schemeClr val="lt1"/>
                </a:solidFill>
              </a:defRPr>
            </a:lvl4pPr>
            <a:lvl5pPr lvl="4" rtl="0" algn="l">
              <a:lnSpc>
                <a:spcPct val="100000"/>
              </a:lnSpc>
              <a:spcBef>
                <a:spcPts val="0"/>
              </a:spcBef>
              <a:spcAft>
                <a:spcPts val="0"/>
              </a:spcAft>
              <a:buClr>
                <a:schemeClr val="lt1"/>
              </a:buClr>
              <a:buSzPts val="1500"/>
              <a:buNone/>
              <a:defRPr>
                <a:solidFill>
                  <a:schemeClr val="lt1"/>
                </a:solidFill>
              </a:defRPr>
            </a:lvl5pPr>
            <a:lvl6pPr lvl="5" rtl="0" algn="l">
              <a:lnSpc>
                <a:spcPct val="100000"/>
              </a:lnSpc>
              <a:spcBef>
                <a:spcPts val="0"/>
              </a:spcBef>
              <a:spcAft>
                <a:spcPts val="0"/>
              </a:spcAft>
              <a:buClr>
                <a:schemeClr val="lt1"/>
              </a:buClr>
              <a:buSzPts val="1500"/>
              <a:buNone/>
              <a:defRPr>
                <a:solidFill>
                  <a:schemeClr val="lt1"/>
                </a:solidFill>
              </a:defRPr>
            </a:lvl6pPr>
            <a:lvl7pPr lvl="6" rtl="0" algn="l">
              <a:lnSpc>
                <a:spcPct val="100000"/>
              </a:lnSpc>
              <a:spcBef>
                <a:spcPts val="0"/>
              </a:spcBef>
              <a:spcAft>
                <a:spcPts val="0"/>
              </a:spcAft>
              <a:buClr>
                <a:schemeClr val="lt1"/>
              </a:buClr>
              <a:buSzPts val="1500"/>
              <a:buNone/>
              <a:defRPr>
                <a:solidFill>
                  <a:schemeClr val="lt1"/>
                </a:solidFill>
              </a:defRPr>
            </a:lvl7pPr>
            <a:lvl8pPr lvl="7" rtl="0" algn="l">
              <a:lnSpc>
                <a:spcPct val="100000"/>
              </a:lnSpc>
              <a:spcBef>
                <a:spcPts val="0"/>
              </a:spcBef>
              <a:spcAft>
                <a:spcPts val="0"/>
              </a:spcAft>
              <a:buClr>
                <a:schemeClr val="lt1"/>
              </a:buClr>
              <a:buSzPts val="1500"/>
              <a:buNone/>
              <a:defRPr>
                <a:solidFill>
                  <a:schemeClr val="lt1"/>
                </a:solidFill>
              </a:defRPr>
            </a:lvl8pPr>
            <a:lvl9pPr lvl="8" rtl="0" algn="l">
              <a:lnSpc>
                <a:spcPct val="100000"/>
              </a:lnSpc>
              <a:spcBef>
                <a:spcPts val="0"/>
              </a:spcBef>
              <a:spcAft>
                <a:spcPts val="0"/>
              </a:spcAft>
              <a:buClr>
                <a:schemeClr val="lt1"/>
              </a:buClr>
              <a:buSzPts val="1500"/>
              <a:buNone/>
              <a:defRPr>
                <a:solidFill>
                  <a:schemeClr val="lt1"/>
                </a:solidFill>
              </a:defRPr>
            </a:lvl9pPr>
          </a:lstStyle>
          <a:p/>
        </p:txBody>
      </p:sp>
      <p:sp>
        <p:nvSpPr>
          <p:cNvPr id="548" name="Google Shape;548;p80"/>
          <p:cNvSpPr txBox="1"/>
          <p:nvPr>
            <p:ph idx="1" type="subTitle"/>
          </p:nvPr>
        </p:nvSpPr>
        <p:spPr>
          <a:xfrm>
            <a:off x="753333"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pic>
        <p:nvPicPr>
          <p:cNvPr id="549" name="Google Shape;549;p80"/>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50" name="Google Shape;550;p80"/>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51" name="Google Shape;551;p80"/>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52" name="Google Shape;552;p80"/>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53" name="Google Shape;553;p80"/>
          <p:cNvSpPr/>
          <p:nvPr>
            <p:ph idx="4" type="pic"/>
          </p:nvPr>
        </p:nvSpPr>
        <p:spPr>
          <a:xfrm>
            <a:off x="3468061" y="5650850"/>
            <a:ext cx="740700" cy="740700"/>
          </a:xfrm>
          <a:prstGeom prst="ellipse">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 Green Square Dark">
  <p:cSld name="TITLE_5_1_1_1">
    <p:spTree>
      <p:nvGrpSpPr>
        <p:cNvPr id="554" name="Shape 554"/>
        <p:cNvGrpSpPr/>
        <p:nvPr/>
      </p:nvGrpSpPr>
      <p:grpSpPr>
        <a:xfrm>
          <a:off x="0" y="0"/>
          <a:ext cx="0" cy="0"/>
          <a:chOff x="0" y="0"/>
          <a:chExt cx="0" cy="0"/>
        </a:xfrm>
      </p:grpSpPr>
      <p:pic>
        <p:nvPicPr>
          <p:cNvPr id="555" name="Google Shape;555;p81"/>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556" name="Google Shape;556;p81"/>
          <p:cNvSpPr txBox="1"/>
          <p:nvPr>
            <p:ph type="ctrTitle"/>
          </p:nvPr>
        </p:nvSpPr>
        <p:spPr>
          <a:xfrm>
            <a:off x="753333" y="609600"/>
            <a:ext cx="70413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500"/>
              <a:buNone/>
              <a:defRPr>
                <a:solidFill>
                  <a:schemeClr val="lt1"/>
                </a:solidFill>
              </a:defRPr>
            </a:lvl2pPr>
            <a:lvl3pPr lvl="2" rtl="0" algn="l">
              <a:lnSpc>
                <a:spcPct val="100000"/>
              </a:lnSpc>
              <a:spcBef>
                <a:spcPts val="0"/>
              </a:spcBef>
              <a:spcAft>
                <a:spcPts val="0"/>
              </a:spcAft>
              <a:buClr>
                <a:schemeClr val="lt1"/>
              </a:buClr>
              <a:buSzPts val="1500"/>
              <a:buNone/>
              <a:defRPr>
                <a:solidFill>
                  <a:schemeClr val="lt1"/>
                </a:solidFill>
              </a:defRPr>
            </a:lvl3pPr>
            <a:lvl4pPr lvl="3" rtl="0" algn="l">
              <a:lnSpc>
                <a:spcPct val="100000"/>
              </a:lnSpc>
              <a:spcBef>
                <a:spcPts val="0"/>
              </a:spcBef>
              <a:spcAft>
                <a:spcPts val="0"/>
              </a:spcAft>
              <a:buClr>
                <a:schemeClr val="lt1"/>
              </a:buClr>
              <a:buSzPts val="1500"/>
              <a:buNone/>
              <a:defRPr>
                <a:solidFill>
                  <a:schemeClr val="lt1"/>
                </a:solidFill>
              </a:defRPr>
            </a:lvl4pPr>
            <a:lvl5pPr lvl="4" rtl="0" algn="l">
              <a:lnSpc>
                <a:spcPct val="100000"/>
              </a:lnSpc>
              <a:spcBef>
                <a:spcPts val="0"/>
              </a:spcBef>
              <a:spcAft>
                <a:spcPts val="0"/>
              </a:spcAft>
              <a:buClr>
                <a:schemeClr val="lt1"/>
              </a:buClr>
              <a:buSzPts val="1500"/>
              <a:buNone/>
              <a:defRPr>
                <a:solidFill>
                  <a:schemeClr val="lt1"/>
                </a:solidFill>
              </a:defRPr>
            </a:lvl5pPr>
            <a:lvl6pPr lvl="5" rtl="0" algn="l">
              <a:lnSpc>
                <a:spcPct val="100000"/>
              </a:lnSpc>
              <a:spcBef>
                <a:spcPts val="0"/>
              </a:spcBef>
              <a:spcAft>
                <a:spcPts val="0"/>
              </a:spcAft>
              <a:buClr>
                <a:schemeClr val="lt1"/>
              </a:buClr>
              <a:buSzPts val="1500"/>
              <a:buNone/>
              <a:defRPr>
                <a:solidFill>
                  <a:schemeClr val="lt1"/>
                </a:solidFill>
              </a:defRPr>
            </a:lvl6pPr>
            <a:lvl7pPr lvl="6" rtl="0" algn="l">
              <a:lnSpc>
                <a:spcPct val="100000"/>
              </a:lnSpc>
              <a:spcBef>
                <a:spcPts val="0"/>
              </a:spcBef>
              <a:spcAft>
                <a:spcPts val="0"/>
              </a:spcAft>
              <a:buClr>
                <a:schemeClr val="lt1"/>
              </a:buClr>
              <a:buSzPts val="1500"/>
              <a:buNone/>
              <a:defRPr>
                <a:solidFill>
                  <a:schemeClr val="lt1"/>
                </a:solidFill>
              </a:defRPr>
            </a:lvl7pPr>
            <a:lvl8pPr lvl="7" rtl="0" algn="l">
              <a:lnSpc>
                <a:spcPct val="100000"/>
              </a:lnSpc>
              <a:spcBef>
                <a:spcPts val="0"/>
              </a:spcBef>
              <a:spcAft>
                <a:spcPts val="0"/>
              </a:spcAft>
              <a:buClr>
                <a:schemeClr val="lt1"/>
              </a:buClr>
              <a:buSzPts val="1500"/>
              <a:buNone/>
              <a:defRPr>
                <a:solidFill>
                  <a:schemeClr val="lt1"/>
                </a:solidFill>
              </a:defRPr>
            </a:lvl8pPr>
            <a:lvl9pPr lvl="8" rtl="0" algn="l">
              <a:lnSpc>
                <a:spcPct val="100000"/>
              </a:lnSpc>
              <a:spcBef>
                <a:spcPts val="0"/>
              </a:spcBef>
              <a:spcAft>
                <a:spcPts val="0"/>
              </a:spcAft>
              <a:buClr>
                <a:schemeClr val="lt1"/>
              </a:buClr>
              <a:buSzPts val="1500"/>
              <a:buNone/>
              <a:defRPr>
                <a:solidFill>
                  <a:schemeClr val="lt1"/>
                </a:solidFill>
              </a:defRPr>
            </a:lvl9pPr>
          </a:lstStyle>
          <a:p/>
        </p:txBody>
      </p:sp>
      <p:sp>
        <p:nvSpPr>
          <p:cNvPr id="557" name="Google Shape;557;p81"/>
          <p:cNvSpPr txBox="1"/>
          <p:nvPr>
            <p:ph idx="1" type="subTitle"/>
          </p:nvPr>
        </p:nvSpPr>
        <p:spPr>
          <a:xfrm>
            <a:off x="753333"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pic>
        <p:nvPicPr>
          <p:cNvPr id="558" name="Google Shape;558;p81"/>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59" name="Google Shape;559;p81"/>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60" name="Google Shape;560;p81"/>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61" name="Google Shape;561;p81"/>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62" name="Google Shape;562;p81"/>
          <p:cNvSpPr/>
          <p:nvPr>
            <p:ph idx="4" type="pic"/>
          </p:nvPr>
        </p:nvSpPr>
        <p:spPr>
          <a:xfrm>
            <a:off x="3468061" y="5650850"/>
            <a:ext cx="740700" cy="740700"/>
          </a:xfrm>
          <a:prstGeom prst="ellipse">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itle - Green Circle Dark">
  <p:cSld name="TITLE_5_1_1_1_1">
    <p:spTree>
      <p:nvGrpSpPr>
        <p:cNvPr id="563" name="Shape 563"/>
        <p:cNvGrpSpPr/>
        <p:nvPr/>
      </p:nvGrpSpPr>
      <p:grpSpPr>
        <a:xfrm>
          <a:off x="0" y="0"/>
          <a:ext cx="0" cy="0"/>
          <a:chOff x="0" y="0"/>
          <a:chExt cx="0" cy="0"/>
        </a:xfrm>
      </p:grpSpPr>
      <p:pic>
        <p:nvPicPr>
          <p:cNvPr id="564" name="Google Shape;564;p82"/>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565" name="Google Shape;565;p82"/>
          <p:cNvSpPr txBox="1"/>
          <p:nvPr>
            <p:ph type="ctrTitle"/>
          </p:nvPr>
        </p:nvSpPr>
        <p:spPr>
          <a:xfrm>
            <a:off x="753333" y="609600"/>
            <a:ext cx="70413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500"/>
              <a:buNone/>
              <a:defRPr>
                <a:solidFill>
                  <a:schemeClr val="lt1"/>
                </a:solidFill>
              </a:defRPr>
            </a:lvl2pPr>
            <a:lvl3pPr lvl="2" rtl="0" algn="l">
              <a:lnSpc>
                <a:spcPct val="100000"/>
              </a:lnSpc>
              <a:spcBef>
                <a:spcPts val="0"/>
              </a:spcBef>
              <a:spcAft>
                <a:spcPts val="0"/>
              </a:spcAft>
              <a:buClr>
                <a:schemeClr val="lt1"/>
              </a:buClr>
              <a:buSzPts val="1500"/>
              <a:buNone/>
              <a:defRPr>
                <a:solidFill>
                  <a:schemeClr val="lt1"/>
                </a:solidFill>
              </a:defRPr>
            </a:lvl3pPr>
            <a:lvl4pPr lvl="3" rtl="0" algn="l">
              <a:lnSpc>
                <a:spcPct val="100000"/>
              </a:lnSpc>
              <a:spcBef>
                <a:spcPts val="0"/>
              </a:spcBef>
              <a:spcAft>
                <a:spcPts val="0"/>
              </a:spcAft>
              <a:buClr>
                <a:schemeClr val="lt1"/>
              </a:buClr>
              <a:buSzPts val="1500"/>
              <a:buNone/>
              <a:defRPr>
                <a:solidFill>
                  <a:schemeClr val="lt1"/>
                </a:solidFill>
              </a:defRPr>
            </a:lvl4pPr>
            <a:lvl5pPr lvl="4" rtl="0" algn="l">
              <a:lnSpc>
                <a:spcPct val="100000"/>
              </a:lnSpc>
              <a:spcBef>
                <a:spcPts val="0"/>
              </a:spcBef>
              <a:spcAft>
                <a:spcPts val="0"/>
              </a:spcAft>
              <a:buClr>
                <a:schemeClr val="lt1"/>
              </a:buClr>
              <a:buSzPts val="1500"/>
              <a:buNone/>
              <a:defRPr>
                <a:solidFill>
                  <a:schemeClr val="lt1"/>
                </a:solidFill>
              </a:defRPr>
            </a:lvl5pPr>
            <a:lvl6pPr lvl="5" rtl="0" algn="l">
              <a:lnSpc>
                <a:spcPct val="100000"/>
              </a:lnSpc>
              <a:spcBef>
                <a:spcPts val="0"/>
              </a:spcBef>
              <a:spcAft>
                <a:spcPts val="0"/>
              </a:spcAft>
              <a:buClr>
                <a:schemeClr val="lt1"/>
              </a:buClr>
              <a:buSzPts val="1500"/>
              <a:buNone/>
              <a:defRPr>
                <a:solidFill>
                  <a:schemeClr val="lt1"/>
                </a:solidFill>
              </a:defRPr>
            </a:lvl6pPr>
            <a:lvl7pPr lvl="6" rtl="0" algn="l">
              <a:lnSpc>
                <a:spcPct val="100000"/>
              </a:lnSpc>
              <a:spcBef>
                <a:spcPts val="0"/>
              </a:spcBef>
              <a:spcAft>
                <a:spcPts val="0"/>
              </a:spcAft>
              <a:buClr>
                <a:schemeClr val="lt1"/>
              </a:buClr>
              <a:buSzPts val="1500"/>
              <a:buNone/>
              <a:defRPr>
                <a:solidFill>
                  <a:schemeClr val="lt1"/>
                </a:solidFill>
              </a:defRPr>
            </a:lvl7pPr>
            <a:lvl8pPr lvl="7" rtl="0" algn="l">
              <a:lnSpc>
                <a:spcPct val="100000"/>
              </a:lnSpc>
              <a:spcBef>
                <a:spcPts val="0"/>
              </a:spcBef>
              <a:spcAft>
                <a:spcPts val="0"/>
              </a:spcAft>
              <a:buClr>
                <a:schemeClr val="lt1"/>
              </a:buClr>
              <a:buSzPts val="1500"/>
              <a:buNone/>
              <a:defRPr>
                <a:solidFill>
                  <a:schemeClr val="lt1"/>
                </a:solidFill>
              </a:defRPr>
            </a:lvl8pPr>
            <a:lvl9pPr lvl="8" rtl="0" algn="l">
              <a:lnSpc>
                <a:spcPct val="100000"/>
              </a:lnSpc>
              <a:spcBef>
                <a:spcPts val="0"/>
              </a:spcBef>
              <a:spcAft>
                <a:spcPts val="0"/>
              </a:spcAft>
              <a:buClr>
                <a:schemeClr val="lt1"/>
              </a:buClr>
              <a:buSzPts val="1500"/>
              <a:buNone/>
              <a:defRPr>
                <a:solidFill>
                  <a:schemeClr val="lt1"/>
                </a:solidFill>
              </a:defRPr>
            </a:lvl9pPr>
          </a:lstStyle>
          <a:p/>
        </p:txBody>
      </p:sp>
      <p:sp>
        <p:nvSpPr>
          <p:cNvPr id="566" name="Google Shape;566;p82"/>
          <p:cNvSpPr txBox="1"/>
          <p:nvPr>
            <p:ph idx="1" type="subTitle"/>
          </p:nvPr>
        </p:nvSpPr>
        <p:spPr>
          <a:xfrm>
            <a:off x="753333"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pic>
        <p:nvPicPr>
          <p:cNvPr id="567" name="Google Shape;567;p82"/>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68" name="Google Shape;568;p82"/>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69" name="Google Shape;569;p82"/>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70" name="Google Shape;570;p82"/>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71" name="Google Shape;571;p82"/>
          <p:cNvSpPr/>
          <p:nvPr>
            <p:ph idx="4" type="pic"/>
          </p:nvPr>
        </p:nvSpPr>
        <p:spPr>
          <a:xfrm>
            <a:off x="3468061" y="5650850"/>
            <a:ext cx="740700" cy="740700"/>
          </a:xfrm>
          <a:prstGeom prst="ellipse">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itle - Green Triangle Dark">
  <p:cSld name="TITLE_5_1_1_1_1_1">
    <p:spTree>
      <p:nvGrpSpPr>
        <p:cNvPr id="572" name="Shape 572"/>
        <p:cNvGrpSpPr/>
        <p:nvPr/>
      </p:nvGrpSpPr>
      <p:grpSpPr>
        <a:xfrm>
          <a:off x="0" y="0"/>
          <a:ext cx="0" cy="0"/>
          <a:chOff x="0" y="0"/>
          <a:chExt cx="0" cy="0"/>
        </a:xfrm>
      </p:grpSpPr>
      <p:pic>
        <p:nvPicPr>
          <p:cNvPr id="573" name="Google Shape;573;p83"/>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574" name="Google Shape;574;p83"/>
          <p:cNvSpPr txBox="1"/>
          <p:nvPr>
            <p:ph type="ctrTitle"/>
          </p:nvPr>
        </p:nvSpPr>
        <p:spPr>
          <a:xfrm>
            <a:off x="753333" y="609600"/>
            <a:ext cx="70413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500"/>
              <a:buNone/>
              <a:defRPr>
                <a:solidFill>
                  <a:schemeClr val="lt1"/>
                </a:solidFill>
              </a:defRPr>
            </a:lvl2pPr>
            <a:lvl3pPr lvl="2" rtl="0" algn="l">
              <a:lnSpc>
                <a:spcPct val="100000"/>
              </a:lnSpc>
              <a:spcBef>
                <a:spcPts val="0"/>
              </a:spcBef>
              <a:spcAft>
                <a:spcPts val="0"/>
              </a:spcAft>
              <a:buClr>
                <a:schemeClr val="lt1"/>
              </a:buClr>
              <a:buSzPts val="1500"/>
              <a:buNone/>
              <a:defRPr>
                <a:solidFill>
                  <a:schemeClr val="lt1"/>
                </a:solidFill>
              </a:defRPr>
            </a:lvl3pPr>
            <a:lvl4pPr lvl="3" rtl="0" algn="l">
              <a:lnSpc>
                <a:spcPct val="100000"/>
              </a:lnSpc>
              <a:spcBef>
                <a:spcPts val="0"/>
              </a:spcBef>
              <a:spcAft>
                <a:spcPts val="0"/>
              </a:spcAft>
              <a:buClr>
                <a:schemeClr val="lt1"/>
              </a:buClr>
              <a:buSzPts val="1500"/>
              <a:buNone/>
              <a:defRPr>
                <a:solidFill>
                  <a:schemeClr val="lt1"/>
                </a:solidFill>
              </a:defRPr>
            </a:lvl4pPr>
            <a:lvl5pPr lvl="4" rtl="0" algn="l">
              <a:lnSpc>
                <a:spcPct val="100000"/>
              </a:lnSpc>
              <a:spcBef>
                <a:spcPts val="0"/>
              </a:spcBef>
              <a:spcAft>
                <a:spcPts val="0"/>
              </a:spcAft>
              <a:buClr>
                <a:schemeClr val="lt1"/>
              </a:buClr>
              <a:buSzPts val="1500"/>
              <a:buNone/>
              <a:defRPr>
                <a:solidFill>
                  <a:schemeClr val="lt1"/>
                </a:solidFill>
              </a:defRPr>
            </a:lvl5pPr>
            <a:lvl6pPr lvl="5" rtl="0" algn="l">
              <a:lnSpc>
                <a:spcPct val="100000"/>
              </a:lnSpc>
              <a:spcBef>
                <a:spcPts val="0"/>
              </a:spcBef>
              <a:spcAft>
                <a:spcPts val="0"/>
              </a:spcAft>
              <a:buClr>
                <a:schemeClr val="lt1"/>
              </a:buClr>
              <a:buSzPts val="1500"/>
              <a:buNone/>
              <a:defRPr>
                <a:solidFill>
                  <a:schemeClr val="lt1"/>
                </a:solidFill>
              </a:defRPr>
            </a:lvl6pPr>
            <a:lvl7pPr lvl="6" rtl="0" algn="l">
              <a:lnSpc>
                <a:spcPct val="100000"/>
              </a:lnSpc>
              <a:spcBef>
                <a:spcPts val="0"/>
              </a:spcBef>
              <a:spcAft>
                <a:spcPts val="0"/>
              </a:spcAft>
              <a:buClr>
                <a:schemeClr val="lt1"/>
              </a:buClr>
              <a:buSzPts val="1500"/>
              <a:buNone/>
              <a:defRPr>
                <a:solidFill>
                  <a:schemeClr val="lt1"/>
                </a:solidFill>
              </a:defRPr>
            </a:lvl7pPr>
            <a:lvl8pPr lvl="7" rtl="0" algn="l">
              <a:lnSpc>
                <a:spcPct val="100000"/>
              </a:lnSpc>
              <a:spcBef>
                <a:spcPts val="0"/>
              </a:spcBef>
              <a:spcAft>
                <a:spcPts val="0"/>
              </a:spcAft>
              <a:buClr>
                <a:schemeClr val="lt1"/>
              </a:buClr>
              <a:buSzPts val="1500"/>
              <a:buNone/>
              <a:defRPr>
                <a:solidFill>
                  <a:schemeClr val="lt1"/>
                </a:solidFill>
              </a:defRPr>
            </a:lvl8pPr>
            <a:lvl9pPr lvl="8" rtl="0" algn="l">
              <a:lnSpc>
                <a:spcPct val="100000"/>
              </a:lnSpc>
              <a:spcBef>
                <a:spcPts val="0"/>
              </a:spcBef>
              <a:spcAft>
                <a:spcPts val="0"/>
              </a:spcAft>
              <a:buClr>
                <a:schemeClr val="lt1"/>
              </a:buClr>
              <a:buSzPts val="1500"/>
              <a:buNone/>
              <a:defRPr>
                <a:solidFill>
                  <a:schemeClr val="lt1"/>
                </a:solidFill>
              </a:defRPr>
            </a:lvl9pPr>
          </a:lstStyle>
          <a:p/>
        </p:txBody>
      </p:sp>
      <p:sp>
        <p:nvSpPr>
          <p:cNvPr id="575" name="Google Shape;575;p83"/>
          <p:cNvSpPr txBox="1"/>
          <p:nvPr>
            <p:ph idx="1" type="subTitle"/>
          </p:nvPr>
        </p:nvSpPr>
        <p:spPr>
          <a:xfrm>
            <a:off x="753333"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pic>
        <p:nvPicPr>
          <p:cNvPr id="576" name="Google Shape;576;p83"/>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77" name="Google Shape;577;p83"/>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78" name="Google Shape;578;p83"/>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79" name="Google Shape;579;p83"/>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80" name="Google Shape;580;p83"/>
          <p:cNvSpPr/>
          <p:nvPr>
            <p:ph idx="4" type="pic"/>
          </p:nvPr>
        </p:nvSpPr>
        <p:spPr>
          <a:xfrm>
            <a:off x="3468061" y="5650850"/>
            <a:ext cx="740700" cy="740700"/>
          </a:xfrm>
          <a:prstGeom prst="ellipse">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3911" y="1644233"/>
            <a:ext cx="5392200" cy="19764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8" name="Google Shape;38;p9"/>
          <p:cNvSpPr txBox="1"/>
          <p:nvPr>
            <p:ph idx="1" type="subTitle"/>
          </p:nvPr>
        </p:nvSpPr>
        <p:spPr>
          <a:xfrm>
            <a:off x="353911" y="3737433"/>
            <a:ext cx="5392200" cy="1646700"/>
          </a:xfrm>
          <a:prstGeom prst="rect">
            <a:avLst/>
          </a:prstGeom>
        </p:spPr>
        <p:txBody>
          <a:bodyPr anchorCtr="0" anchor="t" bIns="121875" lIns="121875" spcFirstLastPara="1" rIns="121875" wrap="square" tIns="12187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4352" y="965433"/>
            <a:ext cx="5114700" cy="4926900"/>
          </a:xfrm>
          <a:prstGeom prst="rect">
            <a:avLst/>
          </a:prstGeom>
        </p:spPr>
        <p:txBody>
          <a:bodyPr anchorCtr="0" anchor="ctr" bIns="121875" lIns="121875" spcFirstLastPara="1" rIns="121875" wrap="square" tIns="121875">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0" name="Google Shape;40;p9"/>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tle - Red Circle Dark">
  <p:cSld name="TITLE_5_1_1_1_1_1_1_1">
    <p:spTree>
      <p:nvGrpSpPr>
        <p:cNvPr id="581" name="Shape 581"/>
        <p:cNvGrpSpPr/>
        <p:nvPr/>
      </p:nvGrpSpPr>
      <p:grpSpPr>
        <a:xfrm>
          <a:off x="0" y="0"/>
          <a:ext cx="0" cy="0"/>
          <a:chOff x="0" y="0"/>
          <a:chExt cx="0" cy="0"/>
        </a:xfrm>
      </p:grpSpPr>
      <p:pic>
        <p:nvPicPr>
          <p:cNvPr id="582" name="Google Shape;582;p84"/>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583" name="Google Shape;583;p84"/>
          <p:cNvSpPr txBox="1"/>
          <p:nvPr>
            <p:ph type="ctrTitle"/>
          </p:nvPr>
        </p:nvSpPr>
        <p:spPr>
          <a:xfrm>
            <a:off x="753333" y="609600"/>
            <a:ext cx="70413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500"/>
              <a:buNone/>
              <a:defRPr>
                <a:solidFill>
                  <a:schemeClr val="lt1"/>
                </a:solidFill>
              </a:defRPr>
            </a:lvl2pPr>
            <a:lvl3pPr lvl="2" rtl="0" algn="l">
              <a:lnSpc>
                <a:spcPct val="100000"/>
              </a:lnSpc>
              <a:spcBef>
                <a:spcPts val="0"/>
              </a:spcBef>
              <a:spcAft>
                <a:spcPts val="0"/>
              </a:spcAft>
              <a:buClr>
                <a:schemeClr val="lt1"/>
              </a:buClr>
              <a:buSzPts val="1500"/>
              <a:buNone/>
              <a:defRPr>
                <a:solidFill>
                  <a:schemeClr val="lt1"/>
                </a:solidFill>
              </a:defRPr>
            </a:lvl3pPr>
            <a:lvl4pPr lvl="3" rtl="0" algn="l">
              <a:lnSpc>
                <a:spcPct val="100000"/>
              </a:lnSpc>
              <a:spcBef>
                <a:spcPts val="0"/>
              </a:spcBef>
              <a:spcAft>
                <a:spcPts val="0"/>
              </a:spcAft>
              <a:buClr>
                <a:schemeClr val="lt1"/>
              </a:buClr>
              <a:buSzPts val="1500"/>
              <a:buNone/>
              <a:defRPr>
                <a:solidFill>
                  <a:schemeClr val="lt1"/>
                </a:solidFill>
              </a:defRPr>
            </a:lvl4pPr>
            <a:lvl5pPr lvl="4" rtl="0" algn="l">
              <a:lnSpc>
                <a:spcPct val="100000"/>
              </a:lnSpc>
              <a:spcBef>
                <a:spcPts val="0"/>
              </a:spcBef>
              <a:spcAft>
                <a:spcPts val="0"/>
              </a:spcAft>
              <a:buClr>
                <a:schemeClr val="lt1"/>
              </a:buClr>
              <a:buSzPts val="1500"/>
              <a:buNone/>
              <a:defRPr>
                <a:solidFill>
                  <a:schemeClr val="lt1"/>
                </a:solidFill>
              </a:defRPr>
            </a:lvl5pPr>
            <a:lvl6pPr lvl="5" rtl="0" algn="l">
              <a:lnSpc>
                <a:spcPct val="100000"/>
              </a:lnSpc>
              <a:spcBef>
                <a:spcPts val="0"/>
              </a:spcBef>
              <a:spcAft>
                <a:spcPts val="0"/>
              </a:spcAft>
              <a:buClr>
                <a:schemeClr val="lt1"/>
              </a:buClr>
              <a:buSzPts val="1500"/>
              <a:buNone/>
              <a:defRPr>
                <a:solidFill>
                  <a:schemeClr val="lt1"/>
                </a:solidFill>
              </a:defRPr>
            </a:lvl6pPr>
            <a:lvl7pPr lvl="6" rtl="0" algn="l">
              <a:lnSpc>
                <a:spcPct val="100000"/>
              </a:lnSpc>
              <a:spcBef>
                <a:spcPts val="0"/>
              </a:spcBef>
              <a:spcAft>
                <a:spcPts val="0"/>
              </a:spcAft>
              <a:buClr>
                <a:schemeClr val="lt1"/>
              </a:buClr>
              <a:buSzPts val="1500"/>
              <a:buNone/>
              <a:defRPr>
                <a:solidFill>
                  <a:schemeClr val="lt1"/>
                </a:solidFill>
              </a:defRPr>
            </a:lvl7pPr>
            <a:lvl8pPr lvl="7" rtl="0" algn="l">
              <a:lnSpc>
                <a:spcPct val="100000"/>
              </a:lnSpc>
              <a:spcBef>
                <a:spcPts val="0"/>
              </a:spcBef>
              <a:spcAft>
                <a:spcPts val="0"/>
              </a:spcAft>
              <a:buClr>
                <a:schemeClr val="lt1"/>
              </a:buClr>
              <a:buSzPts val="1500"/>
              <a:buNone/>
              <a:defRPr>
                <a:solidFill>
                  <a:schemeClr val="lt1"/>
                </a:solidFill>
              </a:defRPr>
            </a:lvl8pPr>
            <a:lvl9pPr lvl="8" rtl="0" algn="l">
              <a:lnSpc>
                <a:spcPct val="100000"/>
              </a:lnSpc>
              <a:spcBef>
                <a:spcPts val="0"/>
              </a:spcBef>
              <a:spcAft>
                <a:spcPts val="0"/>
              </a:spcAft>
              <a:buClr>
                <a:schemeClr val="lt1"/>
              </a:buClr>
              <a:buSzPts val="1500"/>
              <a:buNone/>
              <a:defRPr>
                <a:solidFill>
                  <a:schemeClr val="lt1"/>
                </a:solidFill>
              </a:defRPr>
            </a:lvl9pPr>
          </a:lstStyle>
          <a:p/>
        </p:txBody>
      </p:sp>
      <p:sp>
        <p:nvSpPr>
          <p:cNvPr id="584" name="Google Shape;584;p84"/>
          <p:cNvSpPr txBox="1"/>
          <p:nvPr>
            <p:ph idx="1" type="subTitle"/>
          </p:nvPr>
        </p:nvSpPr>
        <p:spPr>
          <a:xfrm>
            <a:off x="753333"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pic>
        <p:nvPicPr>
          <p:cNvPr id="585" name="Google Shape;585;p84"/>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86" name="Google Shape;586;p84"/>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87" name="Google Shape;587;p84"/>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88" name="Google Shape;588;p84"/>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89" name="Google Shape;589;p84"/>
          <p:cNvSpPr/>
          <p:nvPr>
            <p:ph idx="4" type="pic"/>
          </p:nvPr>
        </p:nvSpPr>
        <p:spPr>
          <a:xfrm>
            <a:off x="3468061" y="5650850"/>
            <a:ext cx="740700" cy="740700"/>
          </a:xfrm>
          <a:prstGeom prst="ellipse">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tle - Red Triangle Dark">
  <p:cSld name="TITLE_5_1_1_1_1_1_1_1_1">
    <p:spTree>
      <p:nvGrpSpPr>
        <p:cNvPr id="590" name="Shape 590"/>
        <p:cNvGrpSpPr/>
        <p:nvPr/>
      </p:nvGrpSpPr>
      <p:grpSpPr>
        <a:xfrm>
          <a:off x="0" y="0"/>
          <a:ext cx="0" cy="0"/>
          <a:chOff x="0" y="0"/>
          <a:chExt cx="0" cy="0"/>
        </a:xfrm>
      </p:grpSpPr>
      <p:pic>
        <p:nvPicPr>
          <p:cNvPr id="591" name="Google Shape;591;p85"/>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592" name="Google Shape;592;p85"/>
          <p:cNvSpPr txBox="1"/>
          <p:nvPr>
            <p:ph type="ctrTitle"/>
          </p:nvPr>
        </p:nvSpPr>
        <p:spPr>
          <a:xfrm>
            <a:off x="753333" y="609600"/>
            <a:ext cx="7041300" cy="2942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lgn="l">
              <a:lnSpc>
                <a:spcPct val="100000"/>
              </a:lnSpc>
              <a:spcBef>
                <a:spcPts val="0"/>
              </a:spcBef>
              <a:spcAft>
                <a:spcPts val="0"/>
              </a:spcAft>
              <a:buClr>
                <a:schemeClr val="lt1"/>
              </a:buClr>
              <a:buSzPts val="1500"/>
              <a:buNone/>
              <a:defRPr>
                <a:solidFill>
                  <a:schemeClr val="lt1"/>
                </a:solidFill>
              </a:defRPr>
            </a:lvl2pPr>
            <a:lvl3pPr lvl="2" rtl="0" algn="l">
              <a:lnSpc>
                <a:spcPct val="100000"/>
              </a:lnSpc>
              <a:spcBef>
                <a:spcPts val="0"/>
              </a:spcBef>
              <a:spcAft>
                <a:spcPts val="0"/>
              </a:spcAft>
              <a:buClr>
                <a:schemeClr val="lt1"/>
              </a:buClr>
              <a:buSzPts val="1500"/>
              <a:buNone/>
              <a:defRPr>
                <a:solidFill>
                  <a:schemeClr val="lt1"/>
                </a:solidFill>
              </a:defRPr>
            </a:lvl3pPr>
            <a:lvl4pPr lvl="3" rtl="0" algn="l">
              <a:lnSpc>
                <a:spcPct val="100000"/>
              </a:lnSpc>
              <a:spcBef>
                <a:spcPts val="0"/>
              </a:spcBef>
              <a:spcAft>
                <a:spcPts val="0"/>
              </a:spcAft>
              <a:buClr>
                <a:schemeClr val="lt1"/>
              </a:buClr>
              <a:buSzPts val="1500"/>
              <a:buNone/>
              <a:defRPr>
                <a:solidFill>
                  <a:schemeClr val="lt1"/>
                </a:solidFill>
              </a:defRPr>
            </a:lvl4pPr>
            <a:lvl5pPr lvl="4" rtl="0" algn="l">
              <a:lnSpc>
                <a:spcPct val="100000"/>
              </a:lnSpc>
              <a:spcBef>
                <a:spcPts val="0"/>
              </a:spcBef>
              <a:spcAft>
                <a:spcPts val="0"/>
              </a:spcAft>
              <a:buClr>
                <a:schemeClr val="lt1"/>
              </a:buClr>
              <a:buSzPts val="1500"/>
              <a:buNone/>
              <a:defRPr>
                <a:solidFill>
                  <a:schemeClr val="lt1"/>
                </a:solidFill>
              </a:defRPr>
            </a:lvl5pPr>
            <a:lvl6pPr lvl="5" rtl="0" algn="l">
              <a:lnSpc>
                <a:spcPct val="100000"/>
              </a:lnSpc>
              <a:spcBef>
                <a:spcPts val="0"/>
              </a:spcBef>
              <a:spcAft>
                <a:spcPts val="0"/>
              </a:spcAft>
              <a:buClr>
                <a:schemeClr val="lt1"/>
              </a:buClr>
              <a:buSzPts val="1500"/>
              <a:buNone/>
              <a:defRPr>
                <a:solidFill>
                  <a:schemeClr val="lt1"/>
                </a:solidFill>
              </a:defRPr>
            </a:lvl6pPr>
            <a:lvl7pPr lvl="6" rtl="0" algn="l">
              <a:lnSpc>
                <a:spcPct val="100000"/>
              </a:lnSpc>
              <a:spcBef>
                <a:spcPts val="0"/>
              </a:spcBef>
              <a:spcAft>
                <a:spcPts val="0"/>
              </a:spcAft>
              <a:buClr>
                <a:schemeClr val="lt1"/>
              </a:buClr>
              <a:buSzPts val="1500"/>
              <a:buNone/>
              <a:defRPr>
                <a:solidFill>
                  <a:schemeClr val="lt1"/>
                </a:solidFill>
              </a:defRPr>
            </a:lvl7pPr>
            <a:lvl8pPr lvl="7" rtl="0" algn="l">
              <a:lnSpc>
                <a:spcPct val="100000"/>
              </a:lnSpc>
              <a:spcBef>
                <a:spcPts val="0"/>
              </a:spcBef>
              <a:spcAft>
                <a:spcPts val="0"/>
              </a:spcAft>
              <a:buClr>
                <a:schemeClr val="lt1"/>
              </a:buClr>
              <a:buSzPts val="1500"/>
              <a:buNone/>
              <a:defRPr>
                <a:solidFill>
                  <a:schemeClr val="lt1"/>
                </a:solidFill>
              </a:defRPr>
            </a:lvl8pPr>
            <a:lvl9pPr lvl="8" rtl="0" algn="l">
              <a:lnSpc>
                <a:spcPct val="100000"/>
              </a:lnSpc>
              <a:spcBef>
                <a:spcPts val="0"/>
              </a:spcBef>
              <a:spcAft>
                <a:spcPts val="0"/>
              </a:spcAft>
              <a:buClr>
                <a:schemeClr val="lt1"/>
              </a:buClr>
              <a:buSzPts val="1500"/>
              <a:buNone/>
              <a:defRPr>
                <a:solidFill>
                  <a:schemeClr val="lt1"/>
                </a:solidFill>
              </a:defRPr>
            </a:lvl9pPr>
          </a:lstStyle>
          <a:p/>
        </p:txBody>
      </p:sp>
      <p:sp>
        <p:nvSpPr>
          <p:cNvPr id="593" name="Google Shape;593;p85"/>
          <p:cNvSpPr txBox="1"/>
          <p:nvPr>
            <p:ph idx="1" type="subTitle"/>
          </p:nvPr>
        </p:nvSpPr>
        <p:spPr>
          <a:xfrm>
            <a:off x="753333" y="3864525"/>
            <a:ext cx="5253000" cy="1120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pic>
        <p:nvPicPr>
          <p:cNvPr id="594" name="Google Shape;594;p85"/>
          <p:cNvPicPr preferRelativeResize="0"/>
          <p:nvPr/>
        </p:nvPicPr>
        <p:blipFill rotWithShape="1">
          <a:blip r:embed="rId3">
            <a:alphaModFix/>
          </a:blip>
          <a:srcRect b="0" l="0" r="0" t="0"/>
          <a:stretch/>
        </p:blipFill>
        <p:spPr>
          <a:xfrm>
            <a:off x="761808" y="609600"/>
            <a:ext cx="1646911" cy="549671"/>
          </a:xfrm>
          <a:prstGeom prst="rect">
            <a:avLst/>
          </a:prstGeom>
          <a:noFill/>
          <a:ln>
            <a:noFill/>
          </a:ln>
        </p:spPr>
      </p:pic>
      <p:pic>
        <p:nvPicPr>
          <p:cNvPr id="595" name="Google Shape;595;p85"/>
          <p:cNvPicPr preferRelativeResize="0"/>
          <p:nvPr/>
        </p:nvPicPr>
        <p:blipFill rotWithShape="1">
          <a:blip r:embed="rId4">
            <a:alphaModFix/>
          </a:blip>
          <a:srcRect b="0" l="0" r="0" t="0"/>
          <a:stretch/>
        </p:blipFill>
        <p:spPr>
          <a:xfrm>
            <a:off x="761808" y="6113215"/>
            <a:ext cx="1646914" cy="135149"/>
          </a:xfrm>
          <a:prstGeom prst="rect">
            <a:avLst/>
          </a:prstGeom>
          <a:noFill/>
          <a:ln>
            <a:noFill/>
          </a:ln>
        </p:spPr>
      </p:pic>
      <p:sp>
        <p:nvSpPr>
          <p:cNvPr id="596" name="Google Shape;596;p85"/>
          <p:cNvSpPr txBox="1"/>
          <p:nvPr>
            <p:ph idx="2" type="subTitle"/>
          </p:nvPr>
        </p:nvSpPr>
        <p:spPr>
          <a:xfrm>
            <a:off x="4380695" y="5785102"/>
            <a:ext cx="7041300" cy="186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97" name="Google Shape;597;p85"/>
          <p:cNvSpPr txBox="1"/>
          <p:nvPr>
            <p:ph idx="3" type="subTitle"/>
          </p:nvPr>
        </p:nvSpPr>
        <p:spPr>
          <a:xfrm>
            <a:off x="4380695" y="6095914"/>
            <a:ext cx="7041300" cy="240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rtl="0" algn="ctr">
              <a:lnSpc>
                <a:spcPct val="90000"/>
              </a:lnSpc>
              <a:spcBef>
                <a:spcPts val="500"/>
              </a:spcBef>
              <a:spcAft>
                <a:spcPts val="0"/>
              </a:spcAft>
              <a:buClr>
                <a:schemeClr val="lt1"/>
              </a:buClr>
              <a:buSzPts val="2000"/>
              <a:buNone/>
              <a:defRPr sz="2000">
                <a:solidFill>
                  <a:schemeClr val="lt1"/>
                </a:solidFill>
              </a:defRPr>
            </a:lvl2pPr>
            <a:lvl3pPr lvl="2" rtl="0" algn="ctr">
              <a:lnSpc>
                <a:spcPct val="90000"/>
              </a:lnSpc>
              <a:spcBef>
                <a:spcPts val="500"/>
              </a:spcBef>
              <a:spcAft>
                <a:spcPts val="0"/>
              </a:spcAft>
              <a:buClr>
                <a:schemeClr val="lt1"/>
              </a:buClr>
              <a:buSzPts val="1900"/>
              <a:buNone/>
              <a:defRPr sz="1900">
                <a:solidFill>
                  <a:schemeClr val="lt1"/>
                </a:solidFill>
              </a:defRPr>
            </a:lvl3pPr>
            <a:lvl4pPr lvl="3" rtl="0" algn="ctr">
              <a:lnSpc>
                <a:spcPct val="90000"/>
              </a:lnSpc>
              <a:spcBef>
                <a:spcPts val="500"/>
              </a:spcBef>
              <a:spcAft>
                <a:spcPts val="0"/>
              </a:spcAft>
              <a:buClr>
                <a:schemeClr val="lt1"/>
              </a:buClr>
              <a:buSzPts val="1600"/>
              <a:buNone/>
              <a:defRPr sz="1600">
                <a:solidFill>
                  <a:schemeClr val="lt1"/>
                </a:solidFill>
              </a:defRPr>
            </a:lvl4pPr>
            <a:lvl5pPr lvl="4" rtl="0" algn="ctr">
              <a:lnSpc>
                <a:spcPct val="90000"/>
              </a:lnSpc>
              <a:spcBef>
                <a:spcPts val="500"/>
              </a:spcBef>
              <a:spcAft>
                <a:spcPts val="0"/>
              </a:spcAft>
              <a:buClr>
                <a:schemeClr val="lt1"/>
              </a:buClr>
              <a:buSzPts val="1600"/>
              <a:buNone/>
              <a:defRPr sz="1600">
                <a:solidFill>
                  <a:schemeClr val="lt1"/>
                </a:solidFill>
              </a:defRPr>
            </a:lvl5pPr>
            <a:lvl6pPr lvl="5" rtl="0" algn="ctr">
              <a:lnSpc>
                <a:spcPct val="90000"/>
              </a:lnSpc>
              <a:spcBef>
                <a:spcPts val="500"/>
              </a:spcBef>
              <a:spcAft>
                <a:spcPts val="0"/>
              </a:spcAft>
              <a:buClr>
                <a:schemeClr val="lt1"/>
              </a:buClr>
              <a:buSzPts val="1600"/>
              <a:buNone/>
              <a:defRPr sz="1600">
                <a:solidFill>
                  <a:schemeClr val="lt1"/>
                </a:solidFill>
              </a:defRPr>
            </a:lvl6pPr>
            <a:lvl7pPr lvl="6" rtl="0" algn="ctr">
              <a:lnSpc>
                <a:spcPct val="90000"/>
              </a:lnSpc>
              <a:spcBef>
                <a:spcPts val="500"/>
              </a:spcBef>
              <a:spcAft>
                <a:spcPts val="0"/>
              </a:spcAft>
              <a:buClr>
                <a:schemeClr val="lt1"/>
              </a:buClr>
              <a:buSzPts val="1600"/>
              <a:buNone/>
              <a:defRPr sz="1600">
                <a:solidFill>
                  <a:schemeClr val="lt1"/>
                </a:solidFill>
              </a:defRPr>
            </a:lvl7pPr>
            <a:lvl8pPr lvl="7" rtl="0" algn="ctr">
              <a:lnSpc>
                <a:spcPct val="90000"/>
              </a:lnSpc>
              <a:spcBef>
                <a:spcPts val="500"/>
              </a:spcBef>
              <a:spcAft>
                <a:spcPts val="0"/>
              </a:spcAft>
              <a:buClr>
                <a:schemeClr val="lt1"/>
              </a:buClr>
              <a:buSzPts val="1600"/>
              <a:buNone/>
              <a:defRPr sz="1600">
                <a:solidFill>
                  <a:schemeClr val="lt1"/>
                </a:solidFill>
              </a:defRPr>
            </a:lvl8pPr>
            <a:lvl9pPr lvl="8" rtl="0" algn="ctr">
              <a:lnSpc>
                <a:spcPct val="90000"/>
              </a:lnSpc>
              <a:spcBef>
                <a:spcPts val="500"/>
              </a:spcBef>
              <a:spcAft>
                <a:spcPts val="0"/>
              </a:spcAft>
              <a:buClr>
                <a:schemeClr val="lt1"/>
              </a:buClr>
              <a:buSzPts val="1600"/>
              <a:buNone/>
              <a:defRPr sz="1600">
                <a:solidFill>
                  <a:schemeClr val="lt1"/>
                </a:solidFill>
              </a:defRPr>
            </a:lvl9pPr>
          </a:lstStyle>
          <a:p/>
        </p:txBody>
      </p:sp>
      <p:sp>
        <p:nvSpPr>
          <p:cNvPr id="598" name="Google Shape;598;p85"/>
          <p:cNvSpPr/>
          <p:nvPr>
            <p:ph idx="4" type="pic"/>
          </p:nvPr>
        </p:nvSpPr>
        <p:spPr>
          <a:xfrm>
            <a:off x="3468061" y="5650850"/>
            <a:ext cx="740700" cy="740700"/>
          </a:xfrm>
          <a:prstGeom prst="ellipse">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1">
  <p:cSld name="OBJECT_1_1_1_1">
    <p:bg>
      <p:bgPr>
        <a:solidFill>
          <a:schemeClr val="dk1"/>
        </a:solidFill>
      </p:bgPr>
    </p:bg>
    <p:spTree>
      <p:nvGrpSpPr>
        <p:cNvPr id="599" name="Shape 599"/>
        <p:cNvGrpSpPr/>
        <p:nvPr/>
      </p:nvGrpSpPr>
      <p:grpSpPr>
        <a:xfrm>
          <a:off x="0" y="0"/>
          <a:ext cx="0" cy="0"/>
          <a:chOff x="0" y="0"/>
          <a:chExt cx="0" cy="0"/>
        </a:xfrm>
      </p:grpSpPr>
      <p:pic>
        <p:nvPicPr>
          <p:cNvPr id="600" name="Google Shape;600;p86"/>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
        <p:nvSpPr>
          <p:cNvPr id="601" name="Google Shape;601;p86"/>
          <p:cNvSpPr/>
          <p:nvPr/>
        </p:nvSpPr>
        <p:spPr>
          <a:xfrm>
            <a:off x="-13200" y="-30650"/>
            <a:ext cx="12189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One Column Dark">
  <p:cSld name="OBJECT_2_1_1_1_2_1_2">
    <p:bg>
      <p:bgPr>
        <a:solidFill>
          <a:schemeClr val="dk1"/>
        </a:solidFill>
      </p:bgPr>
    </p:bg>
    <p:spTree>
      <p:nvGrpSpPr>
        <p:cNvPr id="602" name="Shape 602"/>
        <p:cNvGrpSpPr/>
        <p:nvPr/>
      </p:nvGrpSpPr>
      <p:grpSpPr>
        <a:xfrm>
          <a:off x="0" y="0"/>
          <a:ext cx="0" cy="0"/>
          <a:chOff x="0" y="0"/>
          <a:chExt cx="0" cy="0"/>
        </a:xfrm>
      </p:grpSpPr>
      <p:sp>
        <p:nvSpPr>
          <p:cNvPr id="603" name="Google Shape;603;p87"/>
          <p:cNvSpPr/>
          <p:nvPr/>
        </p:nvSpPr>
        <p:spPr>
          <a:xfrm>
            <a:off x="609456" y="1775625"/>
            <a:ext cx="10985400" cy="44727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04" name="Google Shape;604;p8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2"/>
              </a:buClr>
              <a:buSzPts val="4000"/>
              <a:buFont typeface="DM Sans Medium"/>
              <a:buNone/>
              <a:defRPr i="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05" name="Google Shape;605;p87"/>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06" name="Google Shape;606;p87"/>
          <p:cNvSpPr txBox="1"/>
          <p:nvPr>
            <p:ph idx="2" type="body"/>
          </p:nvPr>
        </p:nvSpPr>
        <p:spPr>
          <a:xfrm>
            <a:off x="765983" y="2387049"/>
            <a:ext cx="10658100" cy="36981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07" name="Google Shape;607;p87"/>
          <p:cNvSpPr txBox="1"/>
          <p:nvPr>
            <p:ph idx="3" type="subTitle"/>
          </p:nvPr>
        </p:nvSpPr>
        <p:spPr>
          <a:xfrm>
            <a:off x="764808" y="1970325"/>
            <a:ext cx="106581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2000"/>
              <a:buNone/>
              <a:defRPr b="1" sz="20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 Three Column Dark">
  <p:cSld name="OBJECT_2_1_1_1_2_1_1_1_2">
    <p:bg>
      <p:bgPr>
        <a:solidFill>
          <a:schemeClr val="dk1"/>
        </a:solidFill>
      </p:bgPr>
    </p:bg>
    <p:spTree>
      <p:nvGrpSpPr>
        <p:cNvPr id="608" name="Shape 608"/>
        <p:cNvGrpSpPr/>
        <p:nvPr/>
      </p:nvGrpSpPr>
      <p:grpSpPr>
        <a:xfrm>
          <a:off x="0" y="0"/>
          <a:ext cx="0" cy="0"/>
          <a:chOff x="0" y="0"/>
          <a:chExt cx="0" cy="0"/>
        </a:xfrm>
      </p:grpSpPr>
      <p:sp>
        <p:nvSpPr>
          <p:cNvPr id="609" name="Google Shape;609;p88"/>
          <p:cNvSpPr/>
          <p:nvPr/>
        </p:nvSpPr>
        <p:spPr>
          <a:xfrm>
            <a:off x="7998728" y="1775625"/>
            <a:ext cx="3599400" cy="44727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10" name="Google Shape;610;p88"/>
          <p:cNvSpPr/>
          <p:nvPr/>
        </p:nvSpPr>
        <p:spPr>
          <a:xfrm>
            <a:off x="4304092" y="1775625"/>
            <a:ext cx="3599400" cy="44727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11" name="Google Shape;611;p88"/>
          <p:cNvSpPr txBox="1"/>
          <p:nvPr>
            <p:ph idx="1" type="body"/>
          </p:nvPr>
        </p:nvSpPr>
        <p:spPr>
          <a:xfrm>
            <a:off x="8135908" y="2387050"/>
            <a:ext cx="3248400" cy="3661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12" name="Google Shape;612;p88"/>
          <p:cNvSpPr txBox="1"/>
          <p:nvPr>
            <p:ph idx="2" type="subTitle"/>
          </p:nvPr>
        </p:nvSpPr>
        <p:spPr>
          <a:xfrm>
            <a:off x="8135558" y="1970325"/>
            <a:ext cx="32484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sp>
        <p:nvSpPr>
          <p:cNvPr id="613" name="Google Shape;613;p88"/>
          <p:cNvSpPr txBox="1"/>
          <p:nvPr>
            <p:ph idx="3" type="body"/>
          </p:nvPr>
        </p:nvSpPr>
        <p:spPr>
          <a:xfrm>
            <a:off x="4450534" y="2387050"/>
            <a:ext cx="3248400" cy="3661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14" name="Google Shape;614;p88"/>
          <p:cNvSpPr txBox="1"/>
          <p:nvPr>
            <p:ph idx="4" type="subTitle"/>
          </p:nvPr>
        </p:nvSpPr>
        <p:spPr>
          <a:xfrm>
            <a:off x="4450184" y="1970325"/>
            <a:ext cx="32484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sp>
        <p:nvSpPr>
          <p:cNvPr id="615" name="Google Shape;615;p88"/>
          <p:cNvSpPr/>
          <p:nvPr/>
        </p:nvSpPr>
        <p:spPr>
          <a:xfrm>
            <a:off x="609456" y="1775625"/>
            <a:ext cx="3599400" cy="4472700"/>
          </a:xfrm>
          <a:prstGeom prst="roundRect">
            <a:avLst>
              <a:gd fmla="val 4394"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16" name="Google Shape;616;p88"/>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617" name="Google Shape;617;p88"/>
          <p:cNvSpPr txBox="1"/>
          <p:nvPr>
            <p:ph idx="5"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18" name="Google Shape;618;p88"/>
          <p:cNvSpPr txBox="1"/>
          <p:nvPr>
            <p:ph idx="6" type="body"/>
          </p:nvPr>
        </p:nvSpPr>
        <p:spPr>
          <a:xfrm>
            <a:off x="765158" y="2387050"/>
            <a:ext cx="3248400" cy="3661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19" name="Google Shape;619;p88"/>
          <p:cNvSpPr txBox="1"/>
          <p:nvPr>
            <p:ph idx="7" type="subTitle"/>
          </p:nvPr>
        </p:nvSpPr>
        <p:spPr>
          <a:xfrm>
            <a:off x="764808" y="1970325"/>
            <a:ext cx="32484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pic>
        <p:nvPicPr>
          <p:cNvPr id="620" name="Google Shape;620;p88"/>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 Four Column Dark">
  <p:cSld name="OBJECT_2_1_1_1_2_1_1_1_1_1">
    <p:bg>
      <p:bgPr>
        <a:solidFill>
          <a:schemeClr val="dk1"/>
        </a:solidFill>
      </p:bgPr>
    </p:bg>
    <p:spTree>
      <p:nvGrpSpPr>
        <p:cNvPr id="621" name="Shape 621"/>
        <p:cNvGrpSpPr/>
        <p:nvPr/>
      </p:nvGrpSpPr>
      <p:grpSpPr>
        <a:xfrm>
          <a:off x="0" y="0"/>
          <a:ext cx="0" cy="0"/>
          <a:chOff x="0" y="0"/>
          <a:chExt cx="0" cy="0"/>
        </a:xfrm>
      </p:grpSpPr>
      <p:sp>
        <p:nvSpPr>
          <p:cNvPr id="622" name="Google Shape;622;p89"/>
          <p:cNvSpPr/>
          <p:nvPr/>
        </p:nvSpPr>
        <p:spPr>
          <a:xfrm>
            <a:off x="8886787" y="1775625"/>
            <a:ext cx="2710500" cy="44727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3" name="Google Shape;623;p89"/>
          <p:cNvSpPr/>
          <p:nvPr/>
        </p:nvSpPr>
        <p:spPr>
          <a:xfrm>
            <a:off x="6127677" y="1775625"/>
            <a:ext cx="2710500" cy="44727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4" name="Google Shape;624;p89"/>
          <p:cNvSpPr/>
          <p:nvPr/>
        </p:nvSpPr>
        <p:spPr>
          <a:xfrm>
            <a:off x="3368567" y="1775625"/>
            <a:ext cx="2710500" cy="44727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5" name="Google Shape;625;p89"/>
          <p:cNvSpPr/>
          <p:nvPr/>
        </p:nvSpPr>
        <p:spPr>
          <a:xfrm>
            <a:off x="609456" y="1775625"/>
            <a:ext cx="2710500" cy="4472700"/>
          </a:xfrm>
          <a:prstGeom prst="roundRect">
            <a:avLst>
              <a:gd fmla="val 583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26" name="Google Shape;626;p89"/>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627" name="Google Shape;627;p89"/>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28" name="Google Shape;628;p89"/>
          <p:cNvSpPr txBox="1"/>
          <p:nvPr>
            <p:ph idx="2" type="body"/>
          </p:nvPr>
        </p:nvSpPr>
        <p:spPr>
          <a:xfrm>
            <a:off x="765072" y="2387054"/>
            <a:ext cx="2397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29" name="Google Shape;629;p89"/>
          <p:cNvSpPr txBox="1"/>
          <p:nvPr>
            <p:ph idx="3" type="subTitle"/>
          </p:nvPr>
        </p:nvSpPr>
        <p:spPr>
          <a:xfrm>
            <a:off x="764808" y="1970325"/>
            <a:ext cx="23979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sp>
        <p:nvSpPr>
          <p:cNvPr id="630" name="Google Shape;630;p89"/>
          <p:cNvSpPr txBox="1"/>
          <p:nvPr>
            <p:ph idx="4" type="body"/>
          </p:nvPr>
        </p:nvSpPr>
        <p:spPr>
          <a:xfrm>
            <a:off x="9024582" y="2387054"/>
            <a:ext cx="2397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31" name="Google Shape;631;p89"/>
          <p:cNvSpPr txBox="1"/>
          <p:nvPr>
            <p:ph idx="5" type="subTitle"/>
          </p:nvPr>
        </p:nvSpPr>
        <p:spPr>
          <a:xfrm>
            <a:off x="9024318" y="1970325"/>
            <a:ext cx="23979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sp>
        <p:nvSpPr>
          <p:cNvPr id="632" name="Google Shape;632;p89"/>
          <p:cNvSpPr txBox="1"/>
          <p:nvPr>
            <p:ph idx="6" type="body"/>
          </p:nvPr>
        </p:nvSpPr>
        <p:spPr>
          <a:xfrm>
            <a:off x="6272228" y="2387054"/>
            <a:ext cx="2397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33" name="Google Shape;633;p89"/>
          <p:cNvSpPr txBox="1"/>
          <p:nvPr>
            <p:ph idx="7" type="subTitle"/>
          </p:nvPr>
        </p:nvSpPr>
        <p:spPr>
          <a:xfrm>
            <a:off x="6271964" y="1970325"/>
            <a:ext cx="23979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sp>
        <p:nvSpPr>
          <p:cNvPr id="634" name="Google Shape;634;p89"/>
          <p:cNvSpPr txBox="1"/>
          <p:nvPr>
            <p:ph idx="8" type="body"/>
          </p:nvPr>
        </p:nvSpPr>
        <p:spPr>
          <a:xfrm>
            <a:off x="3519050" y="2387054"/>
            <a:ext cx="2397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35" name="Google Shape;635;p89"/>
          <p:cNvSpPr txBox="1"/>
          <p:nvPr>
            <p:ph idx="9" type="subTitle"/>
          </p:nvPr>
        </p:nvSpPr>
        <p:spPr>
          <a:xfrm>
            <a:off x="3518786" y="1970325"/>
            <a:ext cx="23979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pic>
        <p:nvPicPr>
          <p:cNvPr id="636" name="Google Shape;636;p89"/>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 Half Card Right Dark">
  <p:cSld name="OBJECT_2_3">
    <p:bg>
      <p:bgPr>
        <a:solidFill>
          <a:schemeClr val="dk1"/>
        </a:solidFill>
      </p:bgPr>
    </p:bg>
    <p:spTree>
      <p:nvGrpSpPr>
        <p:cNvPr id="637" name="Shape 637"/>
        <p:cNvGrpSpPr/>
        <p:nvPr/>
      </p:nvGrpSpPr>
      <p:grpSpPr>
        <a:xfrm>
          <a:off x="0" y="0"/>
          <a:ext cx="0" cy="0"/>
          <a:chOff x="0" y="0"/>
          <a:chExt cx="0" cy="0"/>
        </a:xfrm>
      </p:grpSpPr>
      <p:sp>
        <p:nvSpPr>
          <p:cNvPr id="638" name="Google Shape;638;p90"/>
          <p:cNvSpPr/>
          <p:nvPr/>
        </p:nvSpPr>
        <p:spPr>
          <a:xfrm>
            <a:off x="6180084" y="1775625"/>
            <a:ext cx="5414700" cy="44727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39" name="Google Shape;639;p90"/>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40" name="Google Shape;640;p90"/>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641" name="Google Shape;641;p90"/>
          <p:cNvSpPr txBox="1"/>
          <p:nvPr>
            <p:ph idx="2" type="body"/>
          </p:nvPr>
        </p:nvSpPr>
        <p:spPr>
          <a:xfrm>
            <a:off x="765364" y="2387057"/>
            <a:ext cx="50520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42" name="Google Shape;642;p90"/>
          <p:cNvSpPr txBox="1"/>
          <p:nvPr>
            <p:ph idx="3" type="subTitle"/>
          </p:nvPr>
        </p:nvSpPr>
        <p:spPr>
          <a:xfrm>
            <a:off x="764808" y="1970325"/>
            <a:ext cx="50520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sp>
        <p:nvSpPr>
          <p:cNvPr id="643" name="Google Shape;643;p90"/>
          <p:cNvSpPr txBox="1"/>
          <p:nvPr>
            <p:ph idx="4" type="body"/>
          </p:nvPr>
        </p:nvSpPr>
        <p:spPr>
          <a:xfrm>
            <a:off x="6343371" y="2387057"/>
            <a:ext cx="50520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4" name="Google Shape;644;p90"/>
          <p:cNvSpPr txBox="1"/>
          <p:nvPr>
            <p:ph idx="5" type="subTitle"/>
          </p:nvPr>
        </p:nvSpPr>
        <p:spPr>
          <a:xfrm>
            <a:off x="6361313" y="1970325"/>
            <a:ext cx="50520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pic>
        <p:nvPicPr>
          <p:cNvPr id="645" name="Google Shape;645;p90"/>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 Half Card Left Dark">
  <p:cSld name="OBJECT_2_2_1">
    <p:bg>
      <p:bgPr>
        <a:solidFill>
          <a:schemeClr val="dk1"/>
        </a:solidFill>
      </p:bgPr>
    </p:bg>
    <p:spTree>
      <p:nvGrpSpPr>
        <p:cNvPr id="646" name="Shape 646"/>
        <p:cNvGrpSpPr/>
        <p:nvPr/>
      </p:nvGrpSpPr>
      <p:grpSpPr>
        <a:xfrm>
          <a:off x="0" y="0"/>
          <a:ext cx="0" cy="0"/>
          <a:chOff x="0" y="0"/>
          <a:chExt cx="0" cy="0"/>
        </a:xfrm>
      </p:grpSpPr>
      <p:sp>
        <p:nvSpPr>
          <p:cNvPr id="647" name="Google Shape;647;p91"/>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48" name="Google Shape;648;p91"/>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49" name="Google Shape;649;p91"/>
          <p:cNvSpPr/>
          <p:nvPr/>
        </p:nvSpPr>
        <p:spPr>
          <a:xfrm>
            <a:off x="609456" y="1775625"/>
            <a:ext cx="5414700" cy="44727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0" name="Google Shape;650;p91"/>
          <p:cNvSpPr txBox="1"/>
          <p:nvPr>
            <p:ph idx="2" type="body"/>
          </p:nvPr>
        </p:nvSpPr>
        <p:spPr>
          <a:xfrm>
            <a:off x="765364" y="2387057"/>
            <a:ext cx="50520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51" name="Google Shape;651;p91"/>
          <p:cNvSpPr txBox="1"/>
          <p:nvPr>
            <p:ph idx="3" type="subTitle"/>
          </p:nvPr>
        </p:nvSpPr>
        <p:spPr>
          <a:xfrm>
            <a:off x="764808" y="1970325"/>
            <a:ext cx="50520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52" name="Google Shape;652;p91"/>
          <p:cNvSpPr txBox="1"/>
          <p:nvPr>
            <p:ph idx="4" type="body"/>
          </p:nvPr>
        </p:nvSpPr>
        <p:spPr>
          <a:xfrm>
            <a:off x="6343371" y="2387057"/>
            <a:ext cx="50520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53" name="Google Shape;653;p91"/>
          <p:cNvSpPr txBox="1"/>
          <p:nvPr>
            <p:ph idx="5" type="subTitle"/>
          </p:nvPr>
        </p:nvSpPr>
        <p:spPr>
          <a:xfrm>
            <a:off x="6361313" y="1970325"/>
            <a:ext cx="50520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pic>
        <p:nvPicPr>
          <p:cNvPr id="654" name="Google Shape;654;p91"/>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 2/3 Card Left Dark">
  <p:cSld name="OBJECT_2_2_1_1_1_2">
    <p:bg>
      <p:bgPr>
        <a:solidFill>
          <a:schemeClr val="dk1"/>
        </a:solidFill>
      </p:bgPr>
    </p:bg>
    <p:spTree>
      <p:nvGrpSpPr>
        <p:cNvPr id="655" name="Shape 655"/>
        <p:cNvGrpSpPr/>
        <p:nvPr/>
      </p:nvGrpSpPr>
      <p:grpSpPr>
        <a:xfrm>
          <a:off x="0" y="0"/>
          <a:ext cx="0" cy="0"/>
          <a:chOff x="0" y="0"/>
          <a:chExt cx="0" cy="0"/>
        </a:xfrm>
      </p:grpSpPr>
      <p:sp>
        <p:nvSpPr>
          <p:cNvPr id="656" name="Google Shape;656;p92"/>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657" name="Google Shape;657;p92"/>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lgn="l">
              <a:lnSpc>
                <a:spcPct val="90000"/>
              </a:lnSpc>
              <a:spcBef>
                <a:spcPts val="500"/>
              </a:spcBef>
              <a:spcAft>
                <a:spcPts val="0"/>
              </a:spcAft>
              <a:buClr>
                <a:schemeClr val="accent5"/>
              </a:buClr>
              <a:buSzPts val="2000"/>
              <a:buNone/>
              <a:defRPr>
                <a:solidFill>
                  <a:schemeClr val="accent5"/>
                </a:solidFill>
              </a:defRPr>
            </a:lvl2pPr>
            <a:lvl3pPr lvl="2" rtl="0" algn="l">
              <a:lnSpc>
                <a:spcPct val="90000"/>
              </a:lnSpc>
              <a:spcBef>
                <a:spcPts val="500"/>
              </a:spcBef>
              <a:spcAft>
                <a:spcPts val="0"/>
              </a:spcAft>
              <a:buClr>
                <a:schemeClr val="accent5"/>
              </a:buClr>
              <a:buSzPts val="1600"/>
              <a:buNone/>
              <a:defRPr>
                <a:solidFill>
                  <a:schemeClr val="accent5"/>
                </a:solidFill>
              </a:defRPr>
            </a:lvl3pPr>
            <a:lvl4pPr lvl="3" rtl="0" algn="l">
              <a:lnSpc>
                <a:spcPct val="90000"/>
              </a:lnSpc>
              <a:spcBef>
                <a:spcPts val="500"/>
              </a:spcBef>
              <a:spcAft>
                <a:spcPts val="0"/>
              </a:spcAft>
              <a:buClr>
                <a:schemeClr val="accent5"/>
              </a:buClr>
              <a:buSzPts val="1600"/>
              <a:buNone/>
              <a:defRPr>
                <a:solidFill>
                  <a:schemeClr val="accent5"/>
                </a:solidFill>
              </a:defRPr>
            </a:lvl4pPr>
            <a:lvl5pPr lvl="4" rtl="0" algn="l">
              <a:lnSpc>
                <a:spcPct val="90000"/>
              </a:lnSpc>
              <a:spcBef>
                <a:spcPts val="500"/>
              </a:spcBef>
              <a:spcAft>
                <a:spcPts val="0"/>
              </a:spcAft>
              <a:buClr>
                <a:schemeClr val="accent5"/>
              </a:buClr>
              <a:buSzPts val="1600"/>
              <a:buNone/>
              <a:defRPr>
                <a:solidFill>
                  <a:schemeClr val="accent5"/>
                </a:solidFill>
              </a:defRPr>
            </a:lvl5pPr>
            <a:lvl6pPr lvl="5" rtl="0" algn="l">
              <a:lnSpc>
                <a:spcPct val="90000"/>
              </a:lnSpc>
              <a:spcBef>
                <a:spcPts val="500"/>
              </a:spcBef>
              <a:spcAft>
                <a:spcPts val="0"/>
              </a:spcAft>
              <a:buClr>
                <a:schemeClr val="accent5"/>
              </a:buClr>
              <a:buSzPts val="1600"/>
              <a:buNone/>
              <a:defRPr>
                <a:solidFill>
                  <a:schemeClr val="accent5"/>
                </a:solidFill>
              </a:defRPr>
            </a:lvl6pPr>
            <a:lvl7pPr lvl="6" rtl="0" algn="l">
              <a:lnSpc>
                <a:spcPct val="90000"/>
              </a:lnSpc>
              <a:spcBef>
                <a:spcPts val="500"/>
              </a:spcBef>
              <a:spcAft>
                <a:spcPts val="0"/>
              </a:spcAft>
              <a:buClr>
                <a:schemeClr val="accent5"/>
              </a:buClr>
              <a:buSzPts val="1600"/>
              <a:buNone/>
              <a:defRPr>
                <a:solidFill>
                  <a:schemeClr val="accent5"/>
                </a:solidFill>
              </a:defRPr>
            </a:lvl7pPr>
            <a:lvl8pPr lvl="7" rtl="0" algn="l">
              <a:lnSpc>
                <a:spcPct val="90000"/>
              </a:lnSpc>
              <a:spcBef>
                <a:spcPts val="500"/>
              </a:spcBef>
              <a:spcAft>
                <a:spcPts val="0"/>
              </a:spcAft>
              <a:buClr>
                <a:schemeClr val="accent5"/>
              </a:buClr>
              <a:buSzPts val="1600"/>
              <a:buNone/>
              <a:defRPr>
                <a:solidFill>
                  <a:schemeClr val="accent5"/>
                </a:solidFill>
              </a:defRPr>
            </a:lvl8pPr>
            <a:lvl9pPr lvl="8" rtl="0" algn="l">
              <a:lnSpc>
                <a:spcPct val="90000"/>
              </a:lnSpc>
              <a:spcBef>
                <a:spcPts val="500"/>
              </a:spcBef>
              <a:spcAft>
                <a:spcPts val="0"/>
              </a:spcAft>
              <a:buClr>
                <a:schemeClr val="accent5"/>
              </a:buClr>
              <a:buSzPts val="1600"/>
              <a:buNone/>
              <a:defRPr>
                <a:solidFill>
                  <a:schemeClr val="accent5"/>
                </a:solidFill>
              </a:defRPr>
            </a:lvl9pPr>
          </a:lstStyle>
          <a:p/>
        </p:txBody>
      </p:sp>
      <p:sp>
        <p:nvSpPr>
          <p:cNvPr id="658" name="Google Shape;658;p92"/>
          <p:cNvSpPr/>
          <p:nvPr/>
        </p:nvSpPr>
        <p:spPr>
          <a:xfrm>
            <a:off x="609456" y="1775625"/>
            <a:ext cx="7205100" cy="44727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9" name="Google Shape;659;p92"/>
          <p:cNvSpPr txBox="1"/>
          <p:nvPr>
            <p:ph idx="2" type="body"/>
          </p:nvPr>
        </p:nvSpPr>
        <p:spPr>
          <a:xfrm>
            <a:off x="765559" y="2387055"/>
            <a:ext cx="68178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60" name="Google Shape;660;p92"/>
          <p:cNvSpPr txBox="1"/>
          <p:nvPr>
            <p:ph idx="3" type="subTitle"/>
          </p:nvPr>
        </p:nvSpPr>
        <p:spPr>
          <a:xfrm>
            <a:off x="764808" y="1970325"/>
            <a:ext cx="68178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61" name="Google Shape;661;p92"/>
          <p:cNvSpPr txBox="1"/>
          <p:nvPr>
            <p:ph idx="4" type="body"/>
          </p:nvPr>
        </p:nvSpPr>
        <p:spPr>
          <a:xfrm>
            <a:off x="8166133" y="2387055"/>
            <a:ext cx="32355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5"/>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6"/>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62" name="Google Shape;662;p92"/>
          <p:cNvSpPr txBox="1"/>
          <p:nvPr>
            <p:ph idx="5" type="subTitle"/>
          </p:nvPr>
        </p:nvSpPr>
        <p:spPr>
          <a:xfrm>
            <a:off x="8177630" y="1970325"/>
            <a:ext cx="3235500" cy="4167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000"/>
              <a:buNone/>
              <a:defRPr b="1" sz="2000">
                <a:solidFill>
                  <a:schemeClr val="lt1"/>
                </a:solidFill>
              </a:defRPr>
            </a:lvl1pPr>
            <a:lvl2pPr lvl="1" rtl="0" algn="l">
              <a:lnSpc>
                <a:spcPct val="90000"/>
              </a:lnSpc>
              <a:spcBef>
                <a:spcPts val="500"/>
              </a:spcBef>
              <a:spcAft>
                <a:spcPts val="0"/>
              </a:spcAft>
              <a:buClr>
                <a:schemeClr val="lt1"/>
              </a:buClr>
              <a:buSzPts val="2000"/>
              <a:buNone/>
              <a:defRPr>
                <a:solidFill>
                  <a:schemeClr val="lt1"/>
                </a:solidFill>
              </a:defRPr>
            </a:lvl2pPr>
            <a:lvl3pPr lvl="2" rtl="0" algn="l">
              <a:lnSpc>
                <a:spcPct val="90000"/>
              </a:lnSpc>
              <a:spcBef>
                <a:spcPts val="500"/>
              </a:spcBef>
              <a:spcAft>
                <a:spcPts val="0"/>
              </a:spcAft>
              <a:buClr>
                <a:schemeClr val="lt1"/>
              </a:buClr>
              <a:buSzPts val="1600"/>
              <a:buNone/>
              <a:defRPr>
                <a:solidFill>
                  <a:schemeClr val="lt1"/>
                </a:solidFill>
              </a:defRPr>
            </a:lvl3pPr>
            <a:lvl4pPr lvl="3" rtl="0" algn="l">
              <a:lnSpc>
                <a:spcPct val="90000"/>
              </a:lnSpc>
              <a:spcBef>
                <a:spcPts val="500"/>
              </a:spcBef>
              <a:spcAft>
                <a:spcPts val="0"/>
              </a:spcAft>
              <a:buClr>
                <a:schemeClr val="lt1"/>
              </a:buClr>
              <a:buSzPts val="1600"/>
              <a:buNone/>
              <a:defRPr>
                <a:solidFill>
                  <a:schemeClr val="lt1"/>
                </a:solidFill>
              </a:defRPr>
            </a:lvl4pPr>
            <a:lvl5pPr lvl="4" rtl="0" algn="l">
              <a:lnSpc>
                <a:spcPct val="90000"/>
              </a:lnSpc>
              <a:spcBef>
                <a:spcPts val="500"/>
              </a:spcBef>
              <a:spcAft>
                <a:spcPts val="0"/>
              </a:spcAft>
              <a:buClr>
                <a:schemeClr val="lt1"/>
              </a:buClr>
              <a:buSzPts val="1600"/>
              <a:buNone/>
              <a:defRPr>
                <a:solidFill>
                  <a:schemeClr val="lt1"/>
                </a:solidFill>
              </a:defRPr>
            </a:lvl5pPr>
            <a:lvl6pPr lvl="5" rtl="0" algn="l">
              <a:lnSpc>
                <a:spcPct val="90000"/>
              </a:lnSpc>
              <a:spcBef>
                <a:spcPts val="500"/>
              </a:spcBef>
              <a:spcAft>
                <a:spcPts val="0"/>
              </a:spcAft>
              <a:buClr>
                <a:schemeClr val="lt1"/>
              </a:buClr>
              <a:buSzPts val="1600"/>
              <a:buNone/>
              <a:defRPr>
                <a:solidFill>
                  <a:schemeClr val="lt1"/>
                </a:solidFill>
              </a:defRPr>
            </a:lvl6pPr>
            <a:lvl7pPr lvl="6" rtl="0" algn="l">
              <a:lnSpc>
                <a:spcPct val="90000"/>
              </a:lnSpc>
              <a:spcBef>
                <a:spcPts val="500"/>
              </a:spcBef>
              <a:spcAft>
                <a:spcPts val="0"/>
              </a:spcAft>
              <a:buClr>
                <a:schemeClr val="lt1"/>
              </a:buClr>
              <a:buSzPts val="1600"/>
              <a:buNone/>
              <a:defRPr>
                <a:solidFill>
                  <a:schemeClr val="lt1"/>
                </a:solidFill>
              </a:defRPr>
            </a:lvl7pPr>
            <a:lvl8pPr lvl="7" rtl="0" algn="l">
              <a:lnSpc>
                <a:spcPct val="90000"/>
              </a:lnSpc>
              <a:spcBef>
                <a:spcPts val="500"/>
              </a:spcBef>
              <a:spcAft>
                <a:spcPts val="0"/>
              </a:spcAft>
              <a:buClr>
                <a:schemeClr val="lt1"/>
              </a:buClr>
              <a:buSzPts val="1600"/>
              <a:buNone/>
              <a:defRPr>
                <a:solidFill>
                  <a:schemeClr val="lt1"/>
                </a:solidFill>
              </a:defRPr>
            </a:lvl8pPr>
            <a:lvl9pPr lvl="8" rtl="0" algn="l">
              <a:lnSpc>
                <a:spcPct val="90000"/>
              </a:lnSpc>
              <a:spcBef>
                <a:spcPts val="500"/>
              </a:spcBef>
              <a:spcAft>
                <a:spcPts val="0"/>
              </a:spcAft>
              <a:buClr>
                <a:schemeClr val="lt1"/>
              </a:buClr>
              <a:buSzPts val="1600"/>
              <a:buNone/>
              <a:defRPr>
                <a:solidFill>
                  <a:schemeClr val="lt1"/>
                </a:solidFill>
              </a:defRPr>
            </a:lvl9pPr>
          </a:lstStyle>
          <a:p/>
        </p:txBody>
      </p:sp>
      <p:pic>
        <p:nvPicPr>
          <p:cNvPr id="663" name="Google Shape;663;p92"/>
          <p:cNvPicPr preferRelativeResize="0"/>
          <p:nvPr/>
        </p:nvPicPr>
        <p:blipFill rotWithShape="1">
          <a:blip r:embed="rId2">
            <a:alphaModFix/>
          </a:blip>
          <a:srcRect b="0" l="0" r="0" t="0"/>
          <a:stretch/>
        </p:blipFill>
        <p:spPr>
          <a:xfrm>
            <a:off x="761808" y="6442164"/>
            <a:ext cx="678805" cy="230309"/>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 Breaker A">
  <p:cSld name="OBJECT_2_1_1_2_1_1_1_1">
    <p:bg>
      <p:bgPr>
        <a:solidFill>
          <a:schemeClr val="dk1"/>
        </a:solidFill>
      </p:bgPr>
    </p:bg>
    <p:spTree>
      <p:nvGrpSpPr>
        <p:cNvPr id="664" name="Shape 664"/>
        <p:cNvGrpSpPr/>
        <p:nvPr/>
      </p:nvGrpSpPr>
      <p:grpSpPr>
        <a:xfrm>
          <a:off x="0" y="0"/>
          <a:ext cx="0" cy="0"/>
          <a:chOff x="0" y="0"/>
          <a:chExt cx="0" cy="0"/>
        </a:xfrm>
      </p:grpSpPr>
      <p:pic>
        <p:nvPicPr>
          <p:cNvPr id="665" name="Google Shape;665;p93"/>
          <p:cNvPicPr preferRelativeResize="0"/>
          <p:nvPr/>
        </p:nvPicPr>
        <p:blipFill rotWithShape="1">
          <a:blip r:embed="rId2">
            <a:alphaModFix/>
          </a:blip>
          <a:srcRect b="0" l="0" r="0" t="0"/>
          <a:stretch/>
        </p:blipFill>
        <p:spPr>
          <a:xfrm>
            <a:off x="0" y="1714"/>
            <a:ext cx="12185897" cy="6854579"/>
          </a:xfrm>
          <a:prstGeom prst="rect">
            <a:avLst/>
          </a:prstGeom>
          <a:noFill/>
          <a:ln>
            <a:noFill/>
          </a:ln>
        </p:spPr>
      </p:pic>
      <p:pic>
        <p:nvPicPr>
          <p:cNvPr id="666" name="Google Shape;666;p93"/>
          <p:cNvPicPr preferRelativeResize="0"/>
          <p:nvPr/>
        </p:nvPicPr>
        <p:blipFill rotWithShape="1">
          <a:blip r:embed="rId3">
            <a:alphaModFix/>
          </a:blip>
          <a:srcRect b="0" l="0" r="0" t="0"/>
          <a:stretch/>
        </p:blipFill>
        <p:spPr>
          <a:xfrm>
            <a:off x="761808" y="6442164"/>
            <a:ext cx="678805" cy="230309"/>
          </a:xfrm>
          <a:prstGeom prst="rect">
            <a:avLst/>
          </a:prstGeom>
          <a:noFill/>
          <a:ln>
            <a:noFill/>
          </a:ln>
        </p:spPr>
      </p:pic>
      <p:sp>
        <p:nvSpPr>
          <p:cNvPr id="667" name="Google Shape;667;p93"/>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496" y="5640767"/>
            <a:ext cx="7996500" cy="806700"/>
          </a:xfrm>
          <a:prstGeom prst="rect">
            <a:avLst/>
          </a:prstGeom>
        </p:spPr>
        <p:txBody>
          <a:bodyPr anchorCtr="0" anchor="ctr" bIns="121875" lIns="121875" spcFirstLastPara="1" rIns="121875" wrap="square" tIns="121875">
            <a:normAutofit/>
          </a:bodyPr>
          <a:lstStyle>
            <a:lvl1pPr indent="-228600" lvl="0" marL="457200" rtl="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 Breaker B">
  <p:cSld name="OBJECT_2_1_1_2_1_1_1_1_3">
    <p:bg>
      <p:bgPr>
        <a:solidFill>
          <a:schemeClr val="dk1"/>
        </a:solidFill>
      </p:bgPr>
    </p:bg>
    <p:spTree>
      <p:nvGrpSpPr>
        <p:cNvPr id="668" name="Shape 668"/>
        <p:cNvGrpSpPr/>
        <p:nvPr/>
      </p:nvGrpSpPr>
      <p:grpSpPr>
        <a:xfrm>
          <a:off x="0" y="0"/>
          <a:ext cx="0" cy="0"/>
          <a:chOff x="0" y="0"/>
          <a:chExt cx="0" cy="0"/>
        </a:xfrm>
      </p:grpSpPr>
      <p:pic>
        <p:nvPicPr>
          <p:cNvPr id="669" name="Google Shape;669;p94"/>
          <p:cNvPicPr preferRelativeResize="0"/>
          <p:nvPr/>
        </p:nvPicPr>
        <p:blipFill rotWithShape="1">
          <a:blip r:embed="rId2">
            <a:alphaModFix/>
          </a:blip>
          <a:srcRect b="0" l="0" r="0" t="0"/>
          <a:stretch/>
        </p:blipFill>
        <p:spPr>
          <a:xfrm>
            <a:off x="0" y="1714"/>
            <a:ext cx="12185897" cy="6854579"/>
          </a:xfrm>
          <a:prstGeom prst="rect">
            <a:avLst/>
          </a:prstGeom>
          <a:noFill/>
          <a:ln>
            <a:noFill/>
          </a:ln>
        </p:spPr>
      </p:pic>
      <p:pic>
        <p:nvPicPr>
          <p:cNvPr id="670" name="Google Shape;670;p94"/>
          <p:cNvPicPr preferRelativeResize="0"/>
          <p:nvPr/>
        </p:nvPicPr>
        <p:blipFill rotWithShape="1">
          <a:blip r:embed="rId3">
            <a:alphaModFix/>
          </a:blip>
          <a:srcRect b="0" l="0" r="0" t="0"/>
          <a:stretch/>
        </p:blipFill>
        <p:spPr>
          <a:xfrm>
            <a:off x="761808" y="6442164"/>
            <a:ext cx="678805" cy="230309"/>
          </a:xfrm>
          <a:prstGeom prst="rect">
            <a:avLst/>
          </a:prstGeom>
          <a:noFill/>
          <a:ln>
            <a:noFill/>
          </a:ln>
        </p:spPr>
      </p:pic>
      <p:sp>
        <p:nvSpPr>
          <p:cNvPr id="671" name="Google Shape;671;p94"/>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 Breaker C">
  <p:cSld name="OBJECT_2_1_1_2_1_1_1_1_3_1">
    <p:bg>
      <p:bgPr>
        <a:solidFill>
          <a:schemeClr val="dk1"/>
        </a:solidFill>
      </p:bgPr>
    </p:bg>
    <p:spTree>
      <p:nvGrpSpPr>
        <p:cNvPr id="672" name="Shape 672"/>
        <p:cNvGrpSpPr/>
        <p:nvPr/>
      </p:nvGrpSpPr>
      <p:grpSpPr>
        <a:xfrm>
          <a:off x="0" y="0"/>
          <a:ext cx="0" cy="0"/>
          <a:chOff x="0" y="0"/>
          <a:chExt cx="0" cy="0"/>
        </a:xfrm>
      </p:grpSpPr>
      <p:pic>
        <p:nvPicPr>
          <p:cNvPr id="673" name="Google Shape;673;p95"/>
          <p:cNvPicPr preferRelativeResize="0"/>
          <p:nvPr/>
        </p:nvPicPr>
        <p:blipFill rotWithShape="1">
          <a:blip r:embed="rId2">
            <a:alphaModFix/>
          </a:blip>
          <a:srcRect b="0" l="0" r="0" t="0"/>
          <a:stretch/>
        </p:blipFill>
        <p:spPr>
          <a:xfrm>
            <a:off x="0" y="1714"/>
            <a:ext cx="12185897" cy="6854579"/>
          </a:xfrm>
          <a:prstGeom prst="rect">
            <a:avLst/>
          </a:prstGeom>
          <a:noFill/>
          <a:ln>
            <a:noFill/>
          </a:ln>
        </p:spPr>
      </p:pic>
      <p:pic>
        <p:nvPicPr>
          <p:cNvPr id="674" name="Google Shape;674;p95"/>
          <p:cNvPicPr preferRelativeResize="0"/>
          <p:nvPr/>
        </p:nvPicPr>
        <p:blipFill rotWithShape="1">
          <a:blip r:embed="rId3">
            <a:alphaModFix/>
          </a:blip>
          <a:srcRect b="0" l="0" r="0" t="0"/>
          <a:stretch/>
        </p:blipFill>
        <p:spPr>
          <a:xfrm>
            <a:off x="761808" y="6442164"/>
            <a:ext cx="678805" cy="230309"/>
          </a:xfrm>
          <a:prstGeom prst="rect">
            <a:avLst/>
          </a:prstGeom>
          <a:noFill/>
          <a:ln>
            <a:noFill/>
          </a:ln>
        </p:spPr>
      </p:pic>
      <p:sp>
        <p:nvSpPr>
          <p:cNvPr id="675" name="Google Shape;675;p95"/>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 Breaker D">
  <p:cSld name="OBJECT_2_1_1_2_1_1_1_1_4">
    <p:bg>
      <p:bgPr>
        <a:solidFill>
          <a:schemeClr val="dk1"/>
        </a:solidFill>
      </p:bgPr>
    </p:bg>
    <p:spTree>
      <p:nvGrpSpPr>
        <p:cNvPr id="676" name="Shape 676"/>
        <p:cNvGrpSpPr/>
        <p:nvPr/>
      </p:nvGrpSpPr>
      <p:grpSpPr>
        <a:xfrm>
          <a:off x="0" y="0"/>
          <a:ext cx="0" cy="0"/>
          <a:chOff x="0" y="0"/>
          <a:chExt cx="0" cy="0"/>
        </a:xfrm>
      </p:grpSpPr>
      <p:pic>
        <p:nvPicPr>
          <p:cNvPr id="677" name="Google Shape;677;p96"/>
          <p:cNvPicPr preferRelativeResize="0"/>
          <p:nvPr/>
        </p:nvPicPr>
        <p:blipFill rotWithShape="1">
          <a:blip r:embed="rId2">
            <a:alphaModFix/>
          </a:blip>
          <a:srcRect b="0" l="0" r="0" t="0"/>
          <a:stretch/>
        </p:blipFill>
        <p:spPr>
          <a:xfrm>
            <a:off x="0" y="1714"/>
            <a:ext cx="12185897" cy="6854579"/>
          </a:xfrm>
          <a:prstGeom prst="rect">
            <a:avLst/>
          </a:prstGeom>
          <a:noFill/>
          <a:ln>
            <a:noFill/>
          </a:ln>
        </p:spPr>
      </p:pic>
      <p:pic>
        <p:nvPicPr>
          <p:cNvPr id="678" name="Google Shape;678;p96"/>
          <p:cNvPicPr preferRelativeResize="0"/>
          <p:nvPr/>
        </p:nvPicPr>
        <p:blipFill rotWithShape="1">
          <a:blip r:embed="rId3">
            <a:alphaModFix/>
          </a:blip>
          <a:srcRect b="0" l="0" r="0" t="0"/>
          <a:stretch/>
        </p:blipFill>
        <p:spPr>
          <a:xfrm>
            <a:off x="761808" y="6442164"/>
            <a:ext cx="678805" cy="230309"/>
          </a:xfrm>
          <a:prstGeom prst="rect">
            <a:avLst/>
          </a:prstGeom>
          <a:noFill/>
          <a:ln>
            <a:noFill/>
          </a:ln>
        </p:spPr>
      </p:pic>
      <p:sp>
        <p:nvSpPr>
          <p:cNvPr id="679" name="Google Shape;679;p96"/>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 Breaker E">
  <p:cSld name="OBJECT_2_1_1_2_1_1_1_1_3_2">
    <p:bg>
      <p:bgPr>
        <a:solidFill>
          <a:schemeClr val="dk1"/>
        </a:solidFill>
      </p:bgPr>
    </p:bg>
    <p:spTree>
      <p:nvGrpSpPr>
        <p:cNvPr id="680" name="Shape 680"/>
        <p:cNvGrpSpPr/>
        <p:nvPr/>
      </p:nvGrpSpPr>
      <p:grpSpPr>
        <a:xfrm>
          <a:off x="0" y="0"/>
          <a:ext cx="0" cy="0"/>
          <a:chOff x="0" y="0"/>
          <a:chExt cx="0" cy="0"/>
        </a:xfrm>
      </p:grpSpPr>
      <p:pic>
        <p:nvPicPr>
          <p:cNvPr id="681" name="Google Shape;681;p97"/>
          <p:cNvPicPr preferRelativeResize="0"/>
          <p:nvPr/>
        </p:nvPicPr>
        <p:blipFill rotWithShape="1">
          <a:blip r:embed="rId2">
            <a:alphaModFix/>
          </a:blip>
          <a:srcRect b="0" l="0" r="0" t="0"/>
          <a:stretch/>
        </p:blipFill>
        <p:spPr>
          <a:xfrm>
            <a:off x="0" y="1714"/>
            <a:ext cx="12185897" cy="6854579"/>
          </a:xfrm>
          <a:prstGeom prst="rect">
            <a:avLst/>
          </a:prstGeom>
          <a:noFill/>
          <a:ln>
            <a:noFill/>
          </a:ln>
        </p:spPr>
      </p:pic>
      <p:pic>
        <p:nvPicPr>
          <p:cNvPr id="682" name="Google Shape;682;p97"/>
          <p:cNvPicPr preferRelativeResize="0"/>
          <p:nvPr/>
        </p:nvPicPr>
        <p:blipFill rotWithShape="1">
          <a:blip r:embed="rId3">
            <a:alphaModFix/>
          </a:blip>
          <a:srcRect b="0" l="0" r="0" t="0"/>
          <a:stretch/>
        </p:blipFill>
        <p:spPr>
          <a:xfrm>
            <a:off x="761808" y="6442164"/>
            <a:ext cx="678805" cy="230309"/>
          </a:xfrm>
          <a:prstGeom prst="rect">
            <a:avLst/>
          </a:prstGeom>
          <a:noFill/>
          <a:ln>
            <a:noFill/>
          </a:ln>
        </p:spPr>
      </p:pic>
      <p:sp>
        <p:nvSpPr>
          <p:cNvPr id="683" name="Google Shape;683;p97"/>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 Breaker G">
  <p:cSld name="OBJECT_2_1_1_2_1_1_1_1_4_1">
    <p:bg>
      <p:bgPr>
        <a:solidFill>
          <a:schemeClr val="dk1"/>
        </a:solidFill>
      </p:bgPr>
    </p:bg>
    <p:spTree>
      <p:nvGrpSpPr>
        <p:cNvPr id="684" name="Shape 684"/>
        <p:cNvGrpSpPr/>
        <p:nvPr/>
      </p:nvGrpSpPr>
      <p:grpSpPr>
        <a:xfrm>
          <a:off x="0" y="0"/>
          <a:ext cx="0" cy="0"/>
          <a:chOff x="0" y="0"/>
          <a:chExt cx="0" cy="0"/>
        </a:xfrm>
      </p:grpSpPr>
      <p:pic>
        <p:nvPicPr>
          <p:cNvPr id="685" name="Google Shape;685;p98"/>
          <p:cNvPicPr preferRelativeResize="0"/>
          <p:nvPr/>
        </p:nvPicPr>
        <p:blipFill rotWithShape="1">
          <a:blip r:embed="rId2">
            <a:alphaModFix/>
          </a:blip>
          <a:srcRect b="0" l="0" r="0" t="0"/>
          <a:stretch/>
        </p:blipFill>
        <p:spPr>
          <a:xfrm>
            <a:off x="0" y="1714"/>
            <a:ext cx="12185897" cy="6854579"/>
          </a:xfrm>
          <a:prstGeom prst="rect">
            <a:avLst/>
          </a:prstGeom>
          <a:noFill/>
          <a:ln>
            <a:noFill/>
          </a:ln>
        </p:spPr>
      </p:pic>
      <p:pic>
        <p:nvPicPr>
          <p:cNvPr id="686" name="Google Shape;686;p98"/>
          <p:cNvPicPr preferRelativeResize="0"/>
          <p:nvPr/>
        </p:nvPicPr>
        <p:blipFill rotWithShape="1">
          <a:blip r:embed="rId3">
            <a:alphaModFix/>
          </a:blip>
          <a:srcRect b="0" l="0" r="0" t="0"/>
          <a:stretch/>
        </p:blipFill>
        <p:spPr>
          <a:xfrm>
            <a:off x="761808" y="6442164"/>
            <a:ext cx="678805" cy="230309"/>
          </a:xfrm>
          <a:prstGeom prst="rect">
            <a:avLst/>
          </a:prstGeom>
          <a:noFill/>
          <a:ln>
            <a:noFill/>
          </a:ln>
        </p:spPr>
      </p:pic>
      <p:sp>
        <p:nvSpPr>
          <p:cNvPr id="687" name="Google Shape;687;p98"/>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 Breaker H">
  <p:cSld name="OBJECT_2_1_1_2_1_1_1_1_3_2_1">
    <p:bg>
      <p:bgPr>
        <a:solidFill>
          <a:schemeClr val="dk1"/>
        </a:solidFill>
      </p:bgPr>
    </p:bg>
    <p:spTree>
      <p:nvGrpSpPr>
        <p:cNvPr id="688" name="Shape 688"/>
        <p:cNvGrpSpPr/>
        <p:nvPr/>
      </p:nvGrpSpPr>
      <p:grpSpPr>
        <a:xfrm>
          <a:off x="0" y="0"/>
          <a:ext cx="0" cy="0"/>
          <a:chOff x="0" y="0"/>
          <a:chExt cx="0" cy="0"/>
        </a:xfrm>
      </p:grpSpPr>
      <p:pic>
        <p:nvPicPr>
          <p:cNvPr id="689" name="Google Shape;689;p99"/>
          <p:cNvPicPr preferRelativeResize="0"/>
          <p:nvPr/>
        </p:nvPicPr>
        <p:blipFill rotWithShape="1">
          <a:blip r:embed="rId2">
            <a:alphaModFix/>
          </a:blip>
          <a:srcRect b="0" l="0" r="0" t="0"/>
          <a:stretch/>
        </p:blipFill>
        <p:spPr>
          <a:xfrm>
            <a:off x="0" y="1714"/>
            <a:ext cx="12185897" cy="6854579"/>
          </a:xfrm>
          <a:prstGeom prst="rect">
            <a:avLst/>
          </a:prstGeom>
          <a:noFill/>
          <a:ln>
            <a:noFill/>
          </a:ln>
        </p:spPr>
      </p:pic>
      <p:pic>
        <p:nvPicPr>
          <p:cNvPr id="690" name="Google Shape;690;p99"/>
          <p:cNvPicPr preferRelativeResize="0"/>
          <p:nvPr/>
        </p:nvPicPr>
        <p:blipFill rotWithShape="1">
          <a:blip r:embed="rId3">
            <a:alphaModFix/>
          </a:blip>
          <a:srcRect b="0" l="0" r="0" t="0"/>
          <a:stretch/>
        </p:blipFill>
        <p:spPr>
          <a:xfrm>
            <a:off x="761808" y="6442164"/>
            <a:ext cx="678805" cy="230309"/>
          </a:xfrm>
          <a:prstGeom prst="rect">
            <a:avLst/>
          </a:prstGeom>
          <a:noFill/>
          <a:ln>
            <a:noFill/>
          </a:ln>
        </p:spPr>
      </p:pic>
      <p:sp>
        <p:nvSpPr>
          <p:cNvPr id="691" name="Google Shape;691;p99"/>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 Breaker I">
  <p:cSld name="OBJECT_2_1_1_2_1_1_1_1_3_1_1_1">
    <p:bg>
      <p:bgPr>
        <a:solidFill>
          <a:schemeClr val="dk1"/>
        </a:solidFill>
      </p:bgPr>
    </p:bg>
    <p:spTree>
      <p:nvGrpSpPr>
        <p:cNvPr id="692" name="Shape 692"/>
        <p:cNvGrpSpPr/>
        <p:nvPr/>
      </p:nvGrpSpPr>
      <p:grpSpPr>
        <a:xfrm>
          <a:off x="0" y="0"/>
          <a:ext cx="0" cy="0"/>
          <a:chOff x="0" y="0"/>
          <a:chExt cx="0" cy="0"/>
        </a:xfrm>
      </p:grpSpPr>
      <p:pic>
        <p:nvPicPr>
          <p:cNvPr id="693" name="Google Shape;693;p100"/>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694" name="Google Shape;694;p100"/>
          <p:cNvSpPr txBox="1"/>
          <p:nvPr>
            <p:ph idx="12" type="sldNum"/>
          </p:nvPr>
        </p:nvSpPr>
        <p:spPr>
          <a:xfrm>
            <a:off x="11097783" y="6473300"/>
            <a:ext cx="324300" cy="186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500"/>
              <a:buFont typeface="Arial"/>
              <a:buNone/>
              <a:defRPr b="0" i="0" sz="15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500"/>
              <a:buFont typeface="Arial"/>
              <a:buNone/>
              <a:defRPr b="0" i="0" sz="15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500"/>
              <a:buFont typeface="Arial"/>
              <a:buNone/>
              <a:defRPr b="0" i="0" sz="15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500"/>
              <a:buFont typeface="Arial"/>
              <a:buNone/>
              <a:defRPr b="0" i="0" sz="15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500"/>
              <a:buFont typeface="Arial"/>
              <a:buNone/>
              <a:defRPr b="0" i="0" sz="15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500"/>
              <a:buFont typeface="Arial"/>
              <a:buNone/>
              <a:defRPr b="0" i="0" sz="15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500"/>
              <a:buFont typeface="Arial"/>
              <a:buNone/>
              <a:defRPr b="0" i="0" sz="15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500"/>
              <a:buFont typeface="Arial"/>
              <a:buNone/>
              <a:defRPr b="0" i="0" sz="15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500"/>
              <a:buFont typeface="Arial"/>
              <a:buNone/>
              <a:defRPr b="0" i="0" sz="15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695" name="Google Shape;695;p100"/>
          <p:cNvPicPr preferRelativeResize="0"/>
          <p:nvPr/>
        </p:nvPicPr>
        <p:blipFill rotWithShape="1">
          <a:blip r:embed="rId3">
            <a:alphaModFix/>
          </a:blip>
          <a:srcRect b="0" l="0" r="0" t="0"/>
          <a:stretch/>
        </p:blipFill>
        <p:spPr>
          <a:xfrm>
            <a:off x="761808" y="6442164"/>
            <a:ext cx="678805" cy="230309"/>
          </a:xfrm>
          <a:prstGeom prst="rect">
            <a:avLst/>
          </a:prstGeom>
          <a:noFill/>
          <a:ln>
            <a:noFill/>
          </a:ln>
        </p:spPr>
      </p:pic>
      <p:sp>
        <p:nvSpPr>
          <p:cNvPr id="696" name="Google Shape;696;p100"/>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 Breaker L">
  <p:cSld name="OBJECT_2_1_1_2_1_1_1_1_1_2_1">
    <p:bg>
      <p:bgPr>
        <a:solidFill>
          <a:schemeClr val="accent3"/>
        </a:solidFill>
      </p:bgPr>
    </p:bg>
    <p:spTree>
      <p:nvGrpSpPr>
        <p:cNvPr id="697" name="Shape 697"/>
        <p:cNvGrpSpPr/>
        <p:nvPr/>
      </p:nvGrpSpPr>
      <p:grpSpPr>
        <a:xfrm>
          <a:off x="0" y="0"/>
          <a:ext cx="0" cy="0"/>
          <a:chOff x="0" y="0"/>
          <a:chExt cx="0" cy="0"/>
        </a:xfrm>
      </p:grpSpPr>
      <p:pic>
        <p:nvPicPr>
          <p:cNvPr id="698" name="Google Shape;698;p101"/>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699" name="Google Shape;699;p101"/>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Mono"/>
              <a:buNone/>
              <a:defRPr i="0" sz="4800" u="none" cap="none" strike="noStrike">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 Breaker M">
  <p:cSld name="OBJECT_2_1_1_2_1_1_1_1_1_3">
    <p:bg>
      <p:bgPr>
        <a:solidFill>
          <a:schemeClr val="accent1"/>
        </a:solidFill>
      </p:bgPr>
    </p:bg>
    <p:spTree>
      <p:nvGrpSpPr>
        <p:cNvPr id="700" name="Shape 700"/>
        <p:cNvGrpSpPr/>
        <p:nvPr/>
      </p:nvGrpSpPr>
      <p:grpSpPr>
        <a:xfrm>
          <a:off x="0" y="0"/>
          <a:ext cx="0" cy="0"/>
          <a:chOff x="0" y="0"/>
          <a:chExt cx="0" cy="0"/>
        </a:xfrm>
      </p:grpSpPr>
      <p:pic>
        <p:nvPicPr>
          <p:cNvPr id="701" name="Google Shape;701;p102"/>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702" name="Google Shape;702;p102"/>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Mono"/>
              <a:buNone/>
              <a:defRPr i="0" sz="4800" u="none" cap="none" strike="noStrike">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 Breaker N">
  <p:cSld name="OBJECT_2_1_1_2_1_1_1_1_1_2_2">
    <p:bg>
      <p:bgPr>
        <a:solidFill>
          <a:schemeClr val="accent1"/>
        </a:solidFill>
      </p:bgPr>
    </p:bg>
    <p:spTree>
      <p:nvGrpSpPr>
        <p:cNvPr id="703" name="Shape 703"/>
        <p:cNvGrpSpPr/>
        <p:nvPr/>
      </p:nvGrpSpPr>
      <p:grpSpPr>
        <a:xfrm>
          <a:off x="0" y="0"/>
          <a:ext cx="0" cy="0"/>
          <a:chOff x="0" y="0"/>
          <a:chExt cx="0" cy="0"/>
        </a:xfrm>
      </p:grpSpPr>
      <p:pic>
        <p:nvPicPr>
          <p:cNvPr id="704" name="Google Shape;704;p103"/>
          <p:cNvPicPr preferRelativeResize="0"/>
          <p:nvPr/>
        </p:nvPicPr>
        <p:blipFill rotWithShape="1">
          <a:blip r:embed="rId2">
            <a:alphaModFix/>
          </a:blip>
          <a:srcRect b="0" l="0" r="0" t="0"/>
          <a:stretch/>
        </p:blipFill>
        <p:spPr>
          <a:xfrm>
            <a:off x="0" y="1714"/>
            <a:ext cx="12185897" cy="6854579"/>
          </a:xfrm>
          <a:prstGeom prst="rect">
            <a:avLst/>
          </a:prstGeom>
          <a:noFill/>
          <a:ln>
            <a:noFill/>
          </a:ln>
        </p:spPr>
      </p:pic>
      <p:sp>
        <p:nvSpPr>
          <p:cNvPr id="705" name="Google Shape;705;p103"/>
          <p:cNvSpPr txBox="1"/>
          <p:nvPr>
            <p:ph type="title"/>
          </p:nvPr>
        </p:nvSpPr>
        <p:spPr>
          <a:xfrm>
            <a:off x="761808" y="535625"/>
            <a:ext cx="61701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Mono"/>
              <a:buNone/>
              <a:defRPr i="0" sz="4800" u="none" cap="none" strike="noStrike">
                <a:latin typeface="DM Mono"/>
                <a:ea typeface="DM Mono"/>
                <a:cs typeface="DM Mono"/>
                <a:sym typeface="DM Mon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slideLayout" Target="../slideLayouts/slideLayout4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37" Type="http://schemas.openxmlformats.org/officeDocument/2006/relationships/theme" Target="../theme/theme6.xml"/><Relationship Id="rId14" Type="http://schemas.openxmlformats.org/officeDocument/2006/relationships/slideLayout" Target="../slideLayouts/slideLayout24.xml"/><Relationship Id="rId36" Type="http://schemas.openxmlformats.org/officeDocument/2006/relationships/slideLayout" Target="../slideLayouts/slideLayout46.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theme" Target="../theme/theme5.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98.xml"/><Relationship Id="rId20" Type="http://schemas.openxmlformats.org/officeDocument/2006/relationships/slideLayout" Target="../slideLayouts/slideLayout78.xml"/><Relationship Id="rId42" Type="http://schemas.openxmlformats.org/officeDocument/2006/relationships/slideLayout" Target="../slideLayouts/slideLayout100.xml"/><Relationship Id="rId41" Type="http://schemas.openxmlformats.org/officeDocument/2006/relationships/slideLayout" Target="../slideLayouts/slideLayout99.xml"/><Relationship Id="rId22" Type="http://schemas.openxmlformats.org/officeDocument/2006/relationships/slideLayout" Target="../slideLayouts/slideLayout80.xml"/><Relationship Id="rId44" Type="http://schemas.openxmlformats.org/officeDocument/2006/relationships/slideLayout" Target="../slideLayouts/slideLayout102.xml"/><Relationship Id="rId21" Type="http://schemas.openxmlformats.org/officeDocument/2006/relationships/slideLayout" Target="../slideLayouts/slideLayout79.xml"/><Relationship Id="rId43" Type="http://schemas.openxmlformats.org/officeDocument/2006/relationships/slideLayout" Target="../slideLayouts/slideLayout101.xml"/><Relationship Id="rId24" Type="http://schemas.openxmlformats.org/officeDocument/2006/relationships/slideLayout" Target="../slideLayouts/slideLayout82.xml"/><Relationship Id="rId46" Type="http://schemas.openxmlformats.org/officeDocument/2006/relationships/theme" Target="../theme/theme3.xml"/><Relationship Id="rId23" Type="http://schemas.openxmlformats.org/officeDocument/2006/relationships/slideLayout" Target="../slideLayouts/slideLayout81.xml"/><Relationship Id="rId45" Type="http://schemas.openxmlformats.org/officeDocument/2006/relationships/slideLayout" Target="../slideLayouts/slideLayout103.xml"/><Relationship Id="rId1" Type="http://schemas.openxmlformats.org/officeDocument/2006/relationships/image" Target="../media/image7.pn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26" Type="http://schemas.openxmlformats.org/officeDocument/2006/relationships/slideLayout" Target="../slideLayouts/slideLayout84.xml"/><Relationship Id="rId25" Type="http://schemas.openxmlformats.org/officeDocument/2006/relationships/slideLayout" Target="../slideLayouts/slideLayout83.xml"/><Relationship Id="rId28" Type="http://schemas.openxmlformats.org/officeDocument/2006/relationships/slideLayout" Target="../slideLayouts/slideLayout86.xml"/><Relationship Id="rId27" Type="http://schemas.openxmlformats.org/officeDocument/2006/relationships/slideLayout" Target="../slideLayouts/slideLayout85.xml"/><Relationship Id="rId5" Type="http://schemas.openxmlformats.org/officeDocument/2006/relationships/slideLayout" Target="../slideLayouts/slideLayout63.xml"/><Relationship Id="rId6" Type="http://schemas.openxmlformats.org/officeDocument/2006/relationships/slideLayout" Target="../slideLayouts/slideLayout64.xml"/><Relationship Id="rId29" Type="http://schemas.openxmlformats.org/officeDocument/2006/relationships/slideLayout" Target="../slideLayouts/slideLayout87.xml"/><Relationship Id="rId7" Type="http://schemas.openxmlformats.org/officeDocument/2006/relationships/slideLayout" Target="../slideLayouts/slideLayout65.xml"/><Relationship Id="rId8" Type="http://schemas.openxmlformats.org/officeDocument/2006/relationships/slideLayout" Target="../slideLayouts/slideLayout66.xml"/><Relationship Id="rId31" Type="http://schemas.openxmlformats.org/officeDocument/2006/relationships/slideLayout" Target="../slideLayouts/slideLayout89.xml"/><Relationship Id="rId30" Type="http://schemas.openxmlformats.org/officeDocument/2006/relationships/slideLayout" Target="../slideLayouts/slideLayout88.xml"/><Relationship Id="rId11" Type="http://schemas.openxmlformats.org/officeDocument/2006/relationships/slideLayout" Target="../slideLayouts/slideLayout69.xml"/><Relationship Id="rId33" Type="http://schemas.openxmlformats.org/officeDocument/2006/relationships/slideLayout" Target="../slideLayouts/slideLayout91.xml"/><Relationship Id="rId10" Type="http://schemas.openxmlformats.org/officeDocument/2006/relationships/slideLayout" Target="../slideLayouts/slideLayout68.xml"/><Relationship Id="rId32" Type="http://schemas.openxmlformats.org/officeDocument/2006/relationships/slideLayout" Target="../slideLayouts/slideLayout90.xml"/><Relationship Id="rId13" Type="http://schemas.openxmlformats.org/officeDocument/2006/relationships/slideLayout" Target="../slideLayouts/slideLayout71.xml"/><Relationship Id="rId35" Type="http://schemas.openxmlformats.org/officeDocument/2006/relationships/slideLayout" Target="../slideLayouts/slideLayout93.xml"/><Relationship Id="rId12" Type="http://schemas.openxmlformats.org/officeDocument/2006/relationships/slideLayout" Target="../slideLayouts/slideLayout70.xml"/><Relationship Id="rId34" Type="http://schemas.openxmlformats.org/officeDocument/2006/relationships/slideLayout" Target="../slideLayouts/slideLayout92.xml"/><Relationship Id="rId15" Type="http://schemas.openxmlformats.org/officeDocument/2006/relationships/slideLayout" Target="../slideLayouts/slideLayout73.xml"/><Relationship Id="rId37" Type="http://schemas.openxmlformats.org/officeDocument/2006/relationships/slideLayout" Target="../slideLayouts/slideLayout95.xml"/><Relationship Id="rId14" Type="http://schemas.openxmlformats.org/officeDocument/2006/relationships/slideLayout" Target="../slideLayouts/slideLayout72.xml"/><Relationship Id="rId36" Type="http://schemas.openxmlformats.org/officeDocument/2006/relationships/slideLayout" Target="../slideLayouts/slideLayout94.xml"/><Relationship Id="rId17" Type="http://schemas.openxmlformats.org/officeDocument/2006/relationships/slideLayout" Target="../slideLayouts/slideLayout75.xml"/><Relationship Id="rId39" Type="http://schemas.openxmlformats.org/officeDocument/2006/relationships/slideLayout" Target="../slideLayouts/slideLayout97.xml"/><Relationship Id="rId16" Type="http://schemas.openxmlformats.org/officeDocument/2006/relationships/slideLayout" Target="../slideLayouts/slideLayout74.xml"/><Relationship Id="rId38" Type="http://schemas.openxmlformats.org/officeDocument/2006/relationships/slideLayout" Target="../slideLayouts/slideLayout96.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19" Type="http://schemas.openxmlformats.org/officeDocument/2006/relationships/theme" Target="../theme/theme4.xml"/><Relationship Id="rId18"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496" y="593367"/>
            <a:ext cx="11358000" cy="763500"/>
          </a:xfrm>
          <a:prstGeom prst="rect">
            <a:avLst/>
          </a:prstGeom>
          <a:noFill/>
          <a:ln>
            <a:noFill/>
          </a:ln>
        </p:spPr>
        <p:txBody>
          <a:bodyPr anchorCtr="0" anchor="t" bIns="121875" lIns="121875" spcFirstLastPara="1" rIns="121875" wrap="square" tIns="121875">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496" y="1536633"/>
            <a:ext cx="11358000" cy="4555200"/>
          </a:xfrm>
          <a:prstGeom prst="rect">
            <a:avLst/>
          </a:prstGeom>
          <a:noFill/>
          <a:ln>
            <a:noFill/>
          </a:ln>
        </p:spPr>
        <p:txBody>
          <a:bodyPr anchorCtr="0" anchor="t" bIns="121875" lIns="121875" spcFirstLastPara="1" rIns="121875" wrap="square" tIns="121875">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 name="Google Shape;52;p13"/>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3" name="Google Shape;53;p13"/>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54" name="Google Shape;54;p13"/>
          <p:cNvPicPr preferRelativeResize="0"/>
          <p:nvPr/>
        </p:nvPicPr>
        <p:blipFill>
          <a:blip r:embed="rId1">
            <a:alphaModFix/>
          </a:blip>
          <a:stretch>
            <a:fillRect/>
          </a:stretch>
        </p:blipFill>
        <p:spPr>
          <a:xfrm>
            <a:off x="10665331" y="6473302"/>
            <a:ext cx="186673" cy="18667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49"/>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329" name="Google Shape;329;p49"/>
          <p:cNvSpPr txBox="1"/>
          <p:nvPr>
            <p:ph idx="1" type="body"/>
          </p:nvPr>
        </p:nvSpPr>
        <p:spPr>
          <a:xfrm>
            <a:off x="761817"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330" name="Google Shape;330;p49"/>
          <p:cNvPicPr preferRelativeResize="0"/>
          <p:nvPr/>
        </p:nvPicPr>
        <p:blipFill rotWithShape="1">
          <a:blip r:embed="rId1">
            <a:alphaModFix/>
          </a:blip>
          <a:srcRect b="0" l="0" r="0" t="0"/>
          <a:stretch/>
        </p:blipFill>
        <p:spPr>
          <a:xfrm>
            <a:off x="11739508" y="6473302"/>
            <a:ext cx="186720" cy="1867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63"/>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427" name="Google Shape;427;p63"/>
          <p:cNvSpPr txBox="1"/>
          <p:nvPr>
            <p:ph idx="1" type="body"/>
          </p:nvPr>
        </p:nvSpPr>
        <p:spPr>
          <a:xfrm>
            <a:off x="761817"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3"/>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428" name="Google Shape;428;p63"/>
          <p:cNvPicPr preferRelativeResize="0"/>
          <p:nvPr/>
        </p:nvPicPr>
        <p:blipFill rotWithShape="1">
          <a:blip r:embed="rId1">
            <a:alphaModFix/>
          </a:blip>
          <a:srcRect b="0" l="0" r="0" t="0"/>
          <a:stretch/>
        </p:blipFill>
        <p:spPr>
          <a:xfrm>
            <a:off x="761808" y="6442164"/>
            <a:ext cx="678805" cy="23030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 id="2147483748" r:id="rId43"/>
    <p:sldLayoutId id="2147483749" r:id="rId44"/>
    <p:sldLayoutId id="2147483750" r:id="rId45"/>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8" name="Shape 718"/>
        <p:cNvGrpSpPr/>
        <p:nvPr/>
      </p:nvGrpSpPr>
      <p:grpSpPr>
        <a:xfrm>
          <a:off x="0" y="0"/>
          <a:ext cx="0" cy="0"/>
          <a:chOff x="0" y="0"/>
          <a:chExt cx="0" cy="0"/>
        </a:xfrm>
      </p:grpSpPr>
      <p:sp>
        <p:nvSpPr>
          <p:cNvPr id="719" name="Google Shape;719;p108"/>
          <p:cNvSpPr txBox="1"/>
          <p:nvPr>
            <p:ph type="title"/>
          </p:nvPr>
        </p:nvSpPr>
        <p:spPr>
          <a:xfrm>
            <a:off x="837990" y="365125"/>
            <a:ext cx="105129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0" name="Google Shape;720;p108"/>
          <p:cNvSpPr txBox="1"/>
          <p:nvPr>
            <p:ph idx="1" type="body"/>
          </p:nvPr>
        </p:nvSpPr>
        <p:spPr>
          <a:xfrm>
            <a:off x="837990" y="1825625"/>
            <a:ext cx="105129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1" name="Google Shape;721;p108"/>
          <p:cNvSpPr txBox="1"/>
          <p:nvPr>
            <p:ph idx="10" type="dt"/>
          </p:nvPr>
        </p:nvSpPr>
        <p:spPr>
          <a:xfrm>
            <a:off x="837990" y="6356350"/>
            <a:ext cx="2742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2" name="Google Shape;722;p108"/>
          <p:cNvSpPr txBox="1"/>
          <p:nvPr>
            <p:ph idx="11" type="ftr"/>
          </p:nvPr>
        </p:nvSpPr>
        <p:spPr>
          <a:xfrm>
            <a:off x="4037590" y="6356350"/>
            <a:ext cx="4113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3" name="Google Shape;723;p108"/>
          <p:cNvSpPr txBox="1"/>
          <p:nvPr>
            <p:ph idx="12" type="sldNum"/>
          </p:nvPr>
        </p:nvSpPr>
        <p:spPr>
          <a:xfrm>
            <a:off x="8608446" y="6356350"/>
            <a:ext cx="2742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4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69.gif"/><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67.gif"/><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70.gif"/><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hyperlink" Target="https://docs.databricks.com/en/notebooks/databricks-assistant-faq.html" TargetMode="External"/><Relationship Id="rId4" Type="http://schemas.openxmlformats.org/officeDocument/2006/relationships/hyperlink" Target="https://www.databricks.com/blog/5-tips-get-most-out-your-databricks-assistant?utm_source=bambu&amp;utm_medium=social&amp;utm_campaign=advocacy&amp;blaid=5555433" TargetMode="External"/><Relationship Id="rId5" Type="http://schemas.openxmlformats.org/officeDocument/2006/relationships/hyperlink" Target="https://github.com/RafiKurlansik/dbiq_demos" TargetMode="External"/><Relationship Id="rId6"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61.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63.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image" Target="../media/image80.gif"/><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image" Target="../media/image51.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78.png"/><Relationship Id="rId5" Type="http://schemas.openxmlformats.org/officeDocument/2006/relationships/image" Target="../media/image72.png"/><Relationship Id="rId6" Type="http://schemas.openxmlformats.org/officeDocument/2006/relationships/image" Target="../media/image79.png"/><Relationship Id="rId7" Type="http://schemas.openxmlformats.org/officeDocument/2006/relationships/image" Target="../media/image62.png"/><Relationship Id="rId8" Type="http://schemas.openxmlformats.org/officeDocument/2006/relationships/image" Target="../media/image76.png"/><Relationship Id="rId11" Type="http://schemas.openxmlformats.org/officeDocument/2006/relationships/image" Target="../media/image66.png"/><Relationship Id="rId10" Type="http://schemas.openxmlformats.org/officeDocument/2006/relationships/image" Target="../media/image77.png"/><Relationship Id="rId12"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80.gif"/><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65.gif"/><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27"/>
          <p:cNvSpPr txBox="1"/>
          <p:nvPr>
            <p:ph type="ctrTitle"/>
          </p:nvPr>
        </p:nvSpPr>
        <p:spPr>
          <a:xfrm>
            <a:off x="1523222" y="2002444"/>
            <a:ext cx="9139294" cy="1522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b="0" lang="en" sz="5600">
                <a:solidFill>
                  <a:schemeClr val="dk1"/>
                </a:solidFill>
                <a:latin typeface="DM Sans Medium"/>
                <a:ea typeface="DM Sans Medium"/>
                <a:cs typeface="DM Sans Medium"/>
                <a:sym typeface="DM Sans Medium"/>
              </a:rPr>
              <a:t>Introducing your Databricks Flight Assistant</a:t>
            </a:r>
            <a:endParaRPr b="0">
              <a:latin typeface="DM Sans Medium"/>
              <a:ea typeface="DM Sans Medium"/>
              <a:cs typeface="DM Sans Medium"/>
              <a:sym typeface="DM Sans Medium"/>
            </a:endParaRPr>
          </a:p>
        </p:txBody>
      </p:sp>
      <p:sp>
        <p:nvSpPr>
          <p:cNvPr id="868" name="Google Shape;868;p127"/>
          <p:cNvSpPr txBox="1"/>
          <p:nvPr>
            <p:ph idx="4294967295" type="subTitle"/>
          </p:nvPr>
        </p:nvSpPr>
        <p:spPr>
          <a:xfrm>
            <a:off x="3341188" y="5187825"/>
            <a:ext cx="3054331" cy="492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SzPts val="1600"/>
              <a:buNone/>
            </a:pPr>
            <a:r>
              <a:rPr lang="en" sz="1500">
                <a:latin typeface="DM Sans Medium"/>
                <a:ea typeface="DM Sans Medium"/>
                <a:cs typeface="DM Sans Medium"/>
                <a:sym typeface="DM Sans Medium"/>
              </a:rPr>
              <a:t>Marius Panga</a:t>
            </a:r>
            <a:br>
              <a:rPr lang="en" sz="1500">
                <a:latin typeface="DM Sans Medium"/>
                <a:ea typeface="DM Sans Medium"/>
                <a:cs typeface="DM Sans Medium"/>
                <a:sym typeface="DM Sans Medium"/>
              </a:rPr>
            </a:br>
            <a:r>
              <a:rPr lang="en" sz="1500">
                <a:latin typeface="DM Sans Medium"/>
                <a:ea typeface="DM Sans Medium"/>
                <a:cs typeface="DM Sans Medium"/>
                <a:sym typeface="DM Sans Medium"/>
              </a:rPr>
              <a:t>Sr. Solutions Architect @ Databricks</a:t>
            </a:r>
            <a:endParaRPr sz="1500">
              <a:latin typeface="DM Sans Medium"/>
              <a:ea typeface="DM Sans Medium"/>
              <a:cs typeface="DM Sans Medium"/>
              <a:sym typeface="DM Sans Medium"/>
            </a:endParaRPr>
          </a:p>
        </p:txBody>
      </p:sp>
      <p:pic>
        <p:nvPicPr>
          <p:cNvPr id="869" name="Google Shape;869;p127"/>
          <p:cNvPicPr preferRelativeResize="0"/>
          <p:nvPr/>
        </p:nvPicPr>
        <p:blipFill>
          <a:blip r:embed="rId3">
            <a:alphaModFix/>
          </a:blip>
          <a:stretch>
            <a:fillRect/>
          </a:stretch>
        </p:blipFill>
        <p:spPr>
          <a:xfrm>
            <a:off x="6665193" y="4057625"/>
            <a:ext cx="964500" cy="964500"/>
          </a:xfrm>
          <a:prstGeom prst="ellipse">
            <a:avLst/>
          </a:prstGeom>
          <a:noFill/>
          <a:ln>
            <a:noFill/>
          </a:ln>
        </p:spPr>
      </p:pic>
      <p:sp>
        <p:nvSpPr>
          <p:cNvPr id="870" name="Google Shape;870;p127"/>
          <p:cNvSpPr txBox="1"/>
          <p:nvPr>
            <p:ph idx="4294967295" type="subTitle"/>
          </p:nvPr>
        </p:nvSpPr>
        <p:spPr>
          <a:xfrm>
            <a:off x="6665197" y="5187825"/>
            <a:ext cx="3054331" cy="492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SzPts val="1600"/>
              <a:buNone/>
            </a:pPr>
            <a:r>
              <a:rPr b="1" lang="en" sz="1500"/>
              <a:t>L</a:t>
            </a:r>
            <a:r>
              <a:rPr lang="en" sz="1500">
                <a:latin typeface="DM Sans Medium"/>
                <a:ea typeface="DM Sans Medium"/>
                <a:cs typeface="DM Sans Medium"/>
                <a:sym typeface="DM Sans Medium"/>
              </a:rPr>
              <a:t>iping Huang</a:t>
            </a:r>
            <a:br>
              <a:rPr lang="en" sz="1500">
                <a:latin typeface="DM Sans Medium"/>
                <a:ea typeface="DM Sans Medium"/>
                <a:cs typeface="DM Sans Medium"/>
                <a:sym typeface="DM Sans Medium"/>
              </a:rPr>
            </a:br>
            <a:r>
              <a:rPr lang="en" sz="1500">
                <a:latin typeface="DM Sans Medium"/>
                <a:ea typeface="DM Sans Medium"/>
                <a:cs typeface="DM Sans Medium"/>
                <a:sym typeface="DM Sans Medium"/>
              </a:rPr>
              <a:t>Sr. </a:t>
            </a:r>
            <a:r>
              <a:rPr lang="en" sz="1500">
                <a:latin typeface="DM Sans Medium"/>
                <a:ea typeface="DM Sans Medium"/>
                <a:cs typeface="DM Sans Medium"/>
                <a:sym typeface="DM Sans Medium"/>
              </a:rPr>
              <a:t>Solutions Architect @ Databricks</a:t>
            </a:r>
            <a:endParaRPr sz="1500">
              <a:latin typeface="DM Sans Medium"/>
              <a:ea typeface="DM Sans Medium"/>
              <a:cs typeface="DM Sans Medium"/>
              <a:sym typeface="DM Sans Medium"/>
            </a:endParaRPr>
          </a:p>
        </p:txBody>
      </p:sp>
      <p:pic>
        <p:nvPicPr>
          <p:cNvPr id="871" name="Google Shape;871;p127"/>
          <p:cNvPicPr preferRelativeResize="0"/>
          <p:nvPr/>
        </p:nvPicPr>
        <p:blipFill rotWithShape="1">
          <a:blip r:embed="rId4">
            <a:alphaModFix/>
          </a:blip>
          <a:srcRect b="-36199" l="-132156" r="207304" t="110927"/>
          <a:stretch/>
        </p:blipFill>
        <p:spPr>
          <a:xfrm>
            <a:off x="1274150" y="5073396"/>
            <a:ext cx="752700" cy="765300"/>
          </a:xfrm>
          <a:prstGeom prst="ellipse">
            <a:avLst/>
          </a:prstGeom>
          <a:noFill/>
          <a:ln>
            <a:noFill/>
          </a:ln>
        </p:spPr>
      </p:pic>
      <p:pic>
        <p:nvPicPr>
          <p:cNvPr id="872" name="Google Shape;872;p127"/>
          <p:cNvPicPr preferRelativeResize="0"/>
          <p:nvPr/>
        </p:nvPicPr>
        <p:blipFill rotWithShape="1">
          <a:blip r:embed="rId4">
            <a:alphaModFix/>
          </a:blip>
          <a:srcRect b="0" l="0" r="2780" t="0"/>
          <a:stretch/>
        </p:blipFill>
        <p:spPr>
          <a:xfrm>
            <a:off x="3542551" y="4057624"/>
            <a:ext cx="937800" cy="9645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4" name="Shape 1004"/>
        <p:cNvGrpSpPr/>
        <p:nvPr/>
      </p:nvGrpSpPr>
      <p:grpSpPr>
        <a:xfrm>
          <a:off x="0" y="0"/>
          <a:ext cx="0" cy="0"/>
          <a:chOff x="0" y="0"/>
          <a:chExt cx="0" cy="0"/>
        </a:xfrm>
      </p:grpSpPr>
      <p:sp>
        <p:nvSpPr>
          <p:cNvPr id="1005" name="Google Shape;1005;p13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lt1"/>
                </a:solidFill>
              </a:rPr>
              <a:t>Transform code</a:t>
            </a:r>
            <a:endParaRPr>
              <a:solidFill>
                <a:schemeClr val="lt1"/>
              </a:solidFill>
            </a:endParaRPr>
          </a:p>
        </p:txBody>
      </p:sp>
      <p:sp>
        <p:nvSpPr>
          <p:cNvPr id="1006" name="Google Shape;1006;p136"/>
          <p:cNvSpPr txBox="1"/>
          <p:nvPr>
            <p:ph idx="1" type="body"/>
          </p:nvPr>
        </p:nvSpPr>
        <p:spPr>
          <a:xfrm>
            <a:off x="761800" y="1924038"/>
            <a:ext cx="4870800" cy="335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600">
                <a:solidFill>
                  <a:schemeClr val="lt1"/>
                </a:solidFill>
              </a:rPr>
              <a:t>Always use the best language for the current task</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solidFill>
                  <a:schemeClr val="lt1"/>
                </a:solidFill>
              </a:rPr>
              <a:t>Utilize alternative frameworks seamlessly</a:t>
            </a:r>
            <a:endParaRPr sz="2600">
              <a:solidFill>
                <a:schemeClr val="lt1"/>
              </a:solidFill>
            </a:endParaRPr>
          </a:p>
          <a:p>
            <a:pPr indent="0" lvl="0" marL="0" rtl="0" algn="l">
              <a:lnSpc>
                <a:spcPct val="115000"/>
              </a:lnSpc>
              <a:spcBef>
                <a:spcPts val="1100"/>
              </a:spcBef>
              <a:spcAft>
                <a:spcPts val="0"/>
              </a:spcAft>
              <a:buSzPts val="2400"/>
              <a:buNone/>
            </a:pPr>
            <a:r>
              <a:t/>
            </a:r>
            <a:endParaRPr sz="2600"/>
          </a:p>
        </p:txBody>
      </p:sp>
      <p:pic>
        <p:nvPicPr>
          <p:cNvPr id="1007" name="Google Shape;1007;p136"/>
          <p:cNvPicPr preferRelativeResize="0"/>
          <p:nvPr/>
        </p:nvPicPr>
        <p:blipFill>
          <a:blip r:embed="rId3">
            <a:alphaModFix/>
          </a:blip>
          <a:stretch>
            <a:fillRect/>
          </a:stretch>
        </p:blipFill>
        <p:spPr>
          <a:xfrm>
            <a:off x="6024225" y="2095347"/>
            <a:ext cx="5943600" cy="3009900"/>
          </a:xfrm>
          <a:prstGeom prst="rect">
            <a:avLst/>
          </a:prstGeom>
          <a:noFill/>
          <a:ln>
            <a:noFill/>
          </a:ln>
          <a:effectLst>
            <a:reflection blurRad="0" dir="5400000" dist="38100" endA="0" endPos="30000" fadeDir="5400012" kx="0" rotWithShape="0" algn="bl" stA="49000" stPos="0" sy="-100000" ky="0"/>
          </a:effectLst>
        </p:spPr>
      </p:pic>
      <p:pic>
        <p:nvPicPr>
          <p:cNvPr descr="A cartoon of a person&#10;&#10;Description automatically generated" id="1008" name="Google Shape;1008;p136"/>
          <p:cNvPicPr preferRelativeResize="0"/>
          <p:nvPr/>
        </p:nvPicPr>
        <p:blipFill>
          <a:blip r:embed="rId4">
            <a:alphaModFix/>
          </a:blip>
          <a:stretch>
            <a:fillRect/>
          </a:stretch>
        </p:blipFill>
        <p:spPr>
          <a:xfrm>
            <a:off x="11472425" y="139886"/>
            <a:ext cx="411000" cy="9394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2" name="Shape 1012"/>
        <p:cNvGrpSpPr/>
        <p:nvPr/>
      </p:nvGrpSpPr>
      <p:grpSpPr>
        <a:xfrm>
          <a:off x="0" y="0"/>
          <a:ext cx="0" cy="0"/>
          <a:chOff x="0" y="0"/>
          <a:chExt cx="0" cy="0"/>
        </a:xfrm>
      </p:grpSpPr>
      <p:sp>
        <p:nvSpPr>
          <p:cNvPr id="1013" name="Google Shape;1013;p13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lt1"/>
                </a:solidFill>
              </a:rPr>
              <a:t>Explain</a:t>
            </a:r>
            <a:r>
              <a:rPr lang="en">
                <a:solidFill>
                  <a:schemeClr val="lt1"/>
                </a:solidFill>
              </a:rPr>
              <a:t> code or query</a:t>
            </a:r>
            <a:endParaRPr>
              <a:solidFill>
                <a:schemeClr val="lt1"/>
              </a:solidFill>
            </a:endParaRPr>
          </a:p>
        </p:txBody>
      </p:sp>
      <p:sp>
        <p:nvSpPr>
          <p:cNvPr id="1014" name="Google Shape;1014;p137"/>
          <p:cNvSpPr txBox="1"/>
          <p:nvPr>
            <p:ph idx="1" type="body"/>
          </p:nvPr>
        </p:nvSpPr>
        <p:spPr>
          <a:xfrm>
            <a:off x="749250" y="1731400"/>
            <a:ext cx="4860000" cy="430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600">
                <a:solidFill>
                  <a:schemeClr val="lt1"/>
                </a:solidFill>
              </a:rPr>
              <a:t>Get a description of code in clear, concise language</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solidFill>
                  <a:schemeClr val="lt1"/>
                </a:solidFill>
              </a:rPr>
              <a:t>See what data and tables are being used without needing to leave the editor</a:t>
            </a:r>
            <a:endParaRPr sz="2600">
              <a:solidFill>
                <a:schemeClr val="lt1"/>
              </a:solidFill>
            </a:endParaRPr>
          </a:p>
          <a:p>
            <a:pPr indent="0" lvl="0" marL="457200" rtl="0" algn="l">
              <a:lnSpc>
                <a:spcPct val="115000"/>
              </a:lnSpc>
              <a:spcBef>
                <a:spcPts val="0"/>
              </a:spcBef>
              <a:spcAft>
                <a:spcPts val="0"/>
              </a:spcAft>
              <a:buNone/>
            </a:pPr>
            <a:r>
              <a:t/>
            </a:r>
            <a:endParaRPr sz="2600"/>
          </a:p>
          <a:p>
            <a:pPr indent="0" lvl="0" marL="457200" rtl="0" algn="l">
              <a:lnSpc>
                <a:spcPct val="115000"/>
              </a:lnSpc>
              <a:spcBef>
                <a:spcPts val="0"/>
              </a:spcBef>
              <a:spcAft>
                <a:spcPts val="0"/>
              </a:spcAft>
              <a:buNone/>
            </a:pPr>
            <a:r>
              <a:t/>
            </a:r>
            <a:endParaRPr sz="2600"/>
          </a:p>
          <a:p>
            <a:pPr indent="0" lvl="0" marL="0" rtl="0" algn="l">
              <a:lnSpc>
                <a:spcPct val="115000"/>
              </a:lnSpc>
              <a:spcBef>
                <a:spcPts val="1100"/>
              </a:spcBef>
              <a:spcAft>
                <a:spcPts val="0"/>
              </a:spcAft>
              <a:buSzPts val="2400"/>
              <a:buNone/>
            </a:pPr>
            <a:r>
              <a:t/>
            </a:r>
            <a:endParaRPr sz="2600"/>
          </a:p>
        </p:txBody>
      </p:sp>
      <p:pic>
        <p:nvPicPr>
          <p:cNvPr id="1015" name="Google Shape;1015;p137"/>
          <p:cNvPicPr preferRelativeResize="0"/>
          <p:nvPr/>
        </p:nvPicPr>
        <p:blipFill>
          <a:blip r:embed="rId3">
            <a:alphaModFix/>
          </a:blip>
          <a:stretch>
            <a:fillRect/>
          </a:stretch>
        </p:blipFill>
        <p:spPr>
          <a:xfrm>
            <a:off x="6024225" y="2243422"/>
            <a:ext cx="5943600" cy="3009900"/>
          </a:xfrm>
          <a:prstGeom prst="rect">
            <a:avLst/>
          </a:prstGeom>
          <a:noFill/>
          <a:ln>
            <a:noFill/>
          </a:ln>
          <a:effectLst>
            <a:reflection blurRad="0" dir="5400000" dist="38100" endA="0" endPos="30000" fadeDir="5400012" kx="0" rotWithShape="0" algn="bl" stA="50000" stPos="0" sy="-100000" ky="0"/>
          </a:effectLst>
        </p:spPr>
      </p:pic>
      <p:sp>
        <p:nvSpPr>
          <p:cNvPr id="1016" name="Google Shape;1016;p137"/>
          <p:cNvSpPr txBox="1"/>
          <p:nvPr/>
        </p:nvSpPr>
        <p:spPr>
          <a:xfrm>
            <a:off x="175181" y="5758628"/>
            <a:ext cx="448500" cy="4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descr="A cartoon of a person holding a red object&#10;&#10;Description automatically generated" id="1017" name="Google Shape;1017;p137"/>
          <p:cNvPicPr preferRelativeResize="0"/>
          <p:nvPr/>
        </p:nvPicPr>
        <p:blipFill>
          <a:blip r:embed="rId4">
            <a:alphaModFix/>
          </a:blip>
          <a:stretch>
            <a:fillRect/>
          </a:stretch>
        </p:blipFill>
        <p:spPr>
          <a:xfrm>
            <a:off x="11358425" y="106088"/>
            <a:ext cx="609400" cy="1007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1" name="Shape 1021"/>
        <p:cNvGrpSpPr/>
        <p:nvPr/>
      </p:nvGrpSpPr>
      <p:grpSpPr>
        <a:xfrm>
          <a:off x="0" y="0"/>
          <a:ext cx="0" cy="0"/>
          <a:chOff x="0" y="0"/>
          <a:chExt cx="0" cy="0"/>
        </a:xfrm>
      </p:grpSpPr>
      <p:sp>
        <p:nvSpPr>
          <p:cNvPr id="1022" name="Google Shape;1022;p13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lt1"/>
                </a:solidFill>
              </a:rPr>
              <a:t>Fix issues</a:t>
            </a:r>
            <a:endParaRPr>
              <a:solidFill>
                <a:schemeClr val="lt1"/>
              </a:solidFill>
            </a:endParaRPr>
          </a:p>
        </p:txBody>
      </p:sp>
      <p:sp>
        <p:nvSpPr>
          <p:cNvPr id="1023" name="Google Shape;1023;p138"/>
          <p:cNvSpPr txBox="1"/>
          <p:nvPr>
            <p:ph idx="1" type="body"/>
          </p:nvPr>
        </p:nvSpPr>
        <p:spPr>
          <a:xfrm>
            <a:off x="749250" y="1817675"/>
            <a:ext cx="4750200" cy="3665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600">
                <a:solidFill>
                  <a:schemeClr val="lt1"/>
                </a:solidFill>
              </a:rPr>
              <a:t>Identify errors and see an explanation of the problem </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solidFill>
                  <a:schemeClr val="lt1"/>
                </a:solidFill>
              </a:rPr>
              <a:t>Receive a recommended fix. </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solidFill>
                  <a:schemeClr val="lt1"/>
                </a:solidFill>
              </a:rPr>
              <a:t>Update the code with the suggested snippet to resolve the issue</a:t>
            </a:r>
            <a:endParaRPr sz="2600">
              <a:solidFill>
                <a:schemeClr val="lt1"/>
              </a:solidFill>
            </a:endParaRPr>
          </a:p>
          <a:p>
            <a:pPr indent="0" lvl="0" marL="0" rtl="0" algn="l">
              <a:lnSpc>
                <a:spcPct val="115000"/>
              </a:lnSpc>
              <a:spcBef>
                <a:spcPts val="0"/>
              </a:spcBef>
              <a:spcAft>
                <a:spcPts val="0"/>
              </a:spcAft>
              <a:buNone/>
            </a:pPr>
            <a:r>
              <a:t/>
            </a:r>
            <a:endParaRPr sz="2600"/>
          </a:p>
          <a:p>
            <a:pPr indent="0" lvl="0" marL="457200" rtl="0" algn="l">
              <a:lnSpc>
                <a:spcPct val="115000"/>
              </a:lnSpc>
              <a:spcBef>
                <a:spcPts val="0"/>
              </a:spcBef>
              <a:spcAft>
                <a:spcPts val="0"/>
              </a:spcAft>
              <a:buNone/>
            </a:pPr>
            <a:r>
              <a:t/>
            </a:r>
            <a:endParaRPr sz="2600"/>
          </a:p>
          <a:p>
            <a:pPr indent="0" lvl="0" marL="457200" rtl="0" algn="l">
              <a:lnSpc>
                <a:spcPct val="115000"/>
              </a:lnSpc>
              <a:spcBef>
                <a:spcPts val="0"/>
              </a:spcBef>
              <a:spcAft>
                <a:spcPts val="0"/>
              </a:spcAft>
              <a:buNone/>
            </a:pPr>
            <a:r>
              <a:t/>
            </a:r>
            <a:endParaRPr sz="2600"/>
          </a:p>
          <a:p>
            <a:pPr indent="0" lvl="0" marL="0" rtl="0" algn="l">
              <a:lnSpc>
                <a:spcPct val="115000"/>
              </a:lnSpc>
              <a:spcBef>
                <a:spcPts val="1100"/>
              </a:spcBef>
              <a:spcAft>
                <a:spcPts val="0"/>
              </a:spcAft>
              <a:buSzPts val="2400"/>
              <a:buNone/>
            </a:pPr>
            <a:r>
              <a:t/>
            </a:r>
            <a:endParaRPr sz="2600"/>
          </a:p>
        </p:txBody>
      </p:sp>
      <p:pic>
        <p:nvPicPr>
          <p:cNvPr id="1024" name="Google Shape;1024;p138"/>
          <p:cNvPicPr preferRelativeResize="0"/>
          <p:nvPr/>
        </p:nvPicPr>
        <p:blipFill>
          <a:blip r:embed="rId3">
            <a:alphaModFix/>
          </a:blip>
          <a:stretch>
            <a:fillRect/>
          </a:stretch>
        </p:blipFill>
        <p:spPr>
          <a:xfrm>
            <a:off x="5897075" y="2145272"/>
            <a:ext cx="5943600" cy="3009900"/>
          </a:xfrm>
          <a:prstGeom prst="rect">
            <a:avLst/>
          </a:prstGeom>
          <a:noFill/>
          <a:ln>
            <a:noFill/>
          </a:ln>
          <a:effectLst>
            <a:reflection blurRad="0" dir="5400000" dist="38100" endA="0" endPos="30000" fadeDir="5400012" kx="0" rotWithShape="0" algn="bl" stA="50000" stPos="0" sy="-100000" ky="0"/>
          </a:effectLst>
        </p:spPr>
      </p:pic>
      <p:pic>
        <p:nvPicPr>
          <p:cNvPr descr="A cartoon of a pilot waving&#10;&#10;Description automatically generated" id="1025" name="Google Shape;1025;p138"/>
          <p:cNvPicPr preferRelativeResize="0"/>
          <p:nvPr/>
        </p:nvPicPr>
        <p:blipFill>
          <a:blip r:embed="rId4">
            <a:alphaModFix/>
          </a:blip>
          <a:stretch>
            <a:fillRect/>
          </a:stretch>
        </p:blipFill>
        <p:spPr>
          <a:xfrm>
            <a:off x="11306225" y="89225"/>
            <a:ext cx="714400" cy="891751"/>
          </a:xfrm>
          <a:prstGeom prst="rect">
            <a:avLst/>
          </a:prstGeom>
          <a:noFill/>
          <a:ln>
            <a:noFill/>
          </a:ln>
        </p:spPr>
      </p:pic>
      <p:sp>
        <p:nvSpPr>
          <p:cNvPr id="1026" name="Google Shape;1026;p138"/>
          <p:cNvSpPr txBox="1"/>
          <p:nvPr/>
        </p:nvSpPr>
        <p:spPr>
          <a:xfrm>
            <a:off x="11328164" y="109042"/>
            <a:ext cx="432000" cy="39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0" name="Shape 1030"/>
        <p:cNvGrpSpPr/>
        <p:nvPr/>
      </p:nvGrpSpPr>
      <p:grpSpPr>
        <a:xfrm>
          <a:off x="0" y="0"/>
          <a:ext cx="0" cy="0"/>
          <a:chOff x="0" y="0"/>
          <a:chExt cx="0" cy="0"/>
        </a:xfrm>
      </p:grpSpPr>
      <p:sp>
        <p:nvSpPr>
          <p:cNvPr id="1031" name="Google Shape;1031;p13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lt1"/>
                </a:solidFill>
              </a:rPr>
              <a:t>Resources</a:t>
            </a:r>
            <a:endParaRPr>
              <a:solidFill>
                <a:schemeClr val="lt1"/>
              </a:solidFill>
            </a:endParaRPr>
          </a:p>
        </p:txBody>
      </p:sp>
      <p:sp>
        <p:nvSpPr>
          <p:cNvPr id="1032" name="Google Shape;1032;p139"/>
          <p:cNvSpPr txBox="1"/>
          <p:nvPr>
            <p:ph idx="1" type="body"/>
          </p:nvPr>
        </p:nvSpPr>
        <p:spPr>
          <a:xfrm>
            <a:off x="749250" y="1817675"/>
            <a:ext cx="10830300" cy="3665100"/>
          </a:xfrm>
          <a:prstGeom prst="rect">
            <a:avLst/>
          </a:prstGeom>
          <a:noFill/>
          <a:ln>
            <a:noFill/>
          </a:ln>
        </p:spPr>
        <p:txBody>
          <a:bodyPr anchorCtr="0" anchor="t" bIns="0" lIns="0" spcFirstLastPara="1" rIns="0" wrap="square" tIns="0">
            <a:noAutofit/>
          </a:bodyPr>
          <a:lstStyle/>
          <a:p>
            <a:pPr indent="-393700" lvl="0" marL="457200" rtl="0" algn="l">
              <a:lnSpc>
                <a:spcPct val="115000"/>
              </a:lnSpc>
              <a:spcBef>
                <a:spcPts val="0"/>
              </a:spcBef>
              <a:spcAft>
                <a:spcPts val="0"/>
              </a:spcAft>
              <a:buClr>
                <a:schemeClr val="lt1"/>
              </a:buClr>
              <a:buSzPts val="2600"/>
              <a:buChar char="●"/>
            </a:pPr>
            <a:r>
              <a:rPr lang="en" sz="2600" u="sng">
                <a:solidFill>
                  <a:schemeClr val="hlink"/>
                </a:solidFill>
                <a:hlinkClick r:id="rId3"/>
              </a:rPr>
              <a:t>Databricks Assistant docs</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393700" lvl="0" marL="457200" rtl="0" algn="l">
              <a:lnSpc>
                <a:spcPct val="115000"/>
              </a:lnSpc>
              <a:spcBef>
                <a:spcPts val="0"/>
              </a:spcBef>
              <a:spcAft>
                <a:spcPts val="0"/>
              </a:spcAft>
              <a:buClr>
                <a:schemeClr val="lt1"/>
              </a:buClr>
              <a:buSzPts val="2600"/>
              <a:buChar char="●"/>
            </a:pPr>
            <a:r>
              <a:rPr lang="en" sz="2600" u="sng">
                <a:solidFill>
                  <a:schemeClr val="hlink"/>
                </a:solidFill>
                <a:hlinkClick r:id="rId4"/>
              </a:rPr>
              <a:t>5 tips to get the most out of your Databricks Assistant</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393700" lvl="0" marL="457200" rtl="0" algn="l">
              <a:lnSpc>
                <a:spcPct val="115000"/>
              </a:lnSpc>
              <a:spcBef>
                <a:spcPts val="0"/>
              </a:spcBef>
              <a:spcAft>
                <a:spcPts val="0"/>
              </a:spcAft>
              <a:buClr>
                <a:schemeClr val="lt1"/>
              </a:buClr>
              <a:buSzPts val="2600"/>
              <a:buChar char="●"/>
            </a:pPr>
            <a:r>
              <a:rPr lang="en" sz="2600" u="sng">
                <a:solidFill>
                  <a:schemeClr val="hlink"/>
                </a:solidFill>
                <a:hlinkClick r:id="rId5"/>
              </a:rPr>
              <a:t>Databricks Assistant demos</a:t>
            </a:r>
            <a:endParaRPr sz="2600">
              <a:solidFill>
                <a:schemeClr val="lt1"/>
              </a:solidFill>
            </a:endParaRPr>
          </a:p>
          <a:p>
            <a:pPr indent="0" lvl="0" marL="0" rtl="0" algn="l">
              <a:lnSpc>
                <a:spcPct val="115000"/>
              </a:lnSpc>
              <a:spcBef>
                <a:spcPts val="0"/>
              </a:spcBef>
              <a:spcAft>
                <a:spcPts val="0"/>
              </a:spcAft>
              <a:buNone/>
            </a:pPr>
            <a:r>
              <a:t/>
            </a:r>
            <a:endParaRPr sz="2600"/>
          </a:p>
          <a:p>
            <a:pPr indent="0" lvl="0" marL="457200" rtl="0" algn="l">
              <a:lnSpc>
                <a:spcPct val="115000"/>
              </a:lnSpc>
              <a:spcBef>
                <a:spcPts val="0"/>
              </a:spcBef>
              <a:spcAft>
                <a:spcPts val="0"/>
              </a:spcAft>
              <a:buNone/>
            </a:pPr>
            <a:r>
              <a:t/>
            </a:r>
            <a:endParaRPr sz="2600"/>
          </a:p>
          <a:p>
            <a:pPr indent="0" lvl="0" marL="457200" rtl="0" algn="l">
              <a:lnSpc>
                <a:spcPct val="115000"/>
              </a:lnSpc>
              <a:spcBef>
                <a:spcPts val="0"/>
              </a:spcBef>
              <a:spcAft>
                <a:spcPts val="0"/>
              </a:spcAft>
              <a:buNone/>
            </a:pPr>
            <a:r>
              <a:t/>
            </a:r>
            <a:endParaRPr sz="2600"/>
          </a:p>
          <a:p>
            <a:pPr indent="0" lvl="0" marL="0" rtl="0" algn="l">
              <a:lnSpc>
                <a:spcPct val="115000"/>
              </a:lnSpc>
              <a:spcBef>
                <a:spcPts val="1100"/>
              </a:spcBef>
              <a:spcAft>
                <a:spcPts val="0"/>
              </a:spcAft>
              <a:buSzPts val="2400"/>
              <a:buNone/>
            </a:pPr>
            <a:r>
              <a:t/>
            </a:r>
            <a:endParaRPr sz="2600"/>
          </a:p>
        </p:txBody>
      </p:sp>
      <p:pic>
        <p:nvPicPr>
          <p:cNvPr descr="A cartoon of a pilot waving&#10;&#10;Description automatically generated" id="1033" name="Google Shape;1033;p139"/>
          <p:cNvPicPr preferRelativeResize="0"/>
          <p:nvPr/>
        </p:nvPicPr>
        <p:blipFill>
          <a:blip r:embed="rId6">
            <a:alphaModFix/>
          </a:blip>
          <a:stretch>
            <a:fillRect/>
          </a:stretch>
        </p:blipFill>
        <p:spPr>
          <a:xfrm>
            <a:off x="11306225" y="89225"/>
            <a:ext cx="714400" cy="891751"/>
          </a:xfrm>
          <a:prstGeom prst="rect">
            <a:avLst/>
          </a:prstGeom>
          <a:noFill/>
          <a:ln>
            <a:noFill/>
          </a:ln>
        </p:spPr>
      </p:pic>
      <p:sp>
        <p:nvSpPr>
          <p:cNvPr id="1034" name="Google Shape;1034;p139"/>
          <p:cNvSpPr txBox="1"/>
          <p:nvPr/>
        </p:nvSpPr>
        <p:spPr>
          <a:xfrm>
            <a:off x="11328164" y="109042"/>
            <a:ext cx="432000" cy="39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40"/>
          <p:cNvSpPr txBox="1"/>
          <p:nvPr>
            <p:ph type="title"/>
          </p:nvPr>
        </p:nvSpPr>
        <p:spPr>
          <a:xfrm>
            <a:off x="1047719" y="1900931"/>
            <a:ext cx="8035800" cy="1208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a:latin typeface="DM Sans Medium"/>
                <a:ea typeface="DM Sans Medium"/>
                <a:cs typeface="DM Sans Medium"/>
                <a:sym typeface="DM Sans Medium"/>
              </a:rPr>
              <a:t>Thank You!</a:t>
            </a:r>
            <a:endParaRPr b="0">
              <a:latin typeface="DM Sans Medium"/>
              <a:ea typeface="DM Sans Medium"/>
              <a:cs typeface="DM Sans Medium"/>
              <a:sym typeface="DM Sans Medium"/>
            </a:endParaRPr>
          </a:p>
        </p:txBody>
      </p:sp>
      <p:sp>
        <p:nvSpPr>
          <p:cNvPr id="1040" name="Google Shape;1040;p140"/>
          <p:cNvSpPr txBox="1"/>
          <p:nvPr>
            <p:ph idx="12" type="sldNum"/>
          </p:nvPr>
        </p:nvSpPr>
        <p:spPr>
          <a:xfrm>
            <a:off x="8608446" y="6356350"/>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2F38"/>
        </a:solidFill>
      </p:bgPr>
    </p:bg>
    <p:spTree>
      <p:nvGrpSpPr>
        <p:cNvPr id="876" name="Shape 876"/>
        <p:cNvGrpSpPr/>
        <p:nvPr/>
      </p:nvGrpSpPr>
      <p:grpSpPr>
        <a:xfrm>
          <a:off x="0" y="0"/>
          <a:ext cx="0" cy="0"/>
          <a:chOff x="0" y="0"/>
          <a:chExt cx="0" cy="0"/>
        </a:xfrm>
      </p:grpSpPr>
      <p:sp>
        <p:nvSpPr>
          <p:cNvPr id="877" name="Google Shape;877;p128"/>
          <p:cNvSpPr/>
          <p:nvPr/>
        </p:nvSpPr>
        <p:spPr>
          <a:xfrm>
            <a:off x="876825" y="1767550"/>
            <a:ext cx="3038700" cy="3903600"/>
          </a:xfrm>
          <a:prstGeom prst="roundRect">
            <a:avLst>
              <a:gd fmla="val 4404" name="adj"/>
            </a:avLst>
          </a:prstGeom>
          <a:solidFill>
            <a:schemeClr val="dk2"/>
          </a:solidFill>
          <a:ln cap="flat" cmpd="sng" w="9525">
            <a:solidFill>
              <a:schemeClr val="lt1"/>
            </a:solidFill>
            <a:prstDash val="solid"/>
            <a:round/>
            <a:headEnd len="sm" w="sm" type="none"/>
            <a:tailEnd len="sm" w="sm" type="none"/>
          </a:ln>
          <a:effectLst>
            <a:outerShdw blurRad="571500" rotWithShape="0" algn="bl" dir="5400000" dist="95250">
              <a:schemeClr val="accent3">
                <a:alpha val="40000"/>
              </a:schemeClr>
            </a:outerShdw>
          </a:effectLst>
        </p:spPr>
        <p:txBody>
          <a:bodyPr anchorCtr="0" anchor="t" bIns="91375" lIns="91375" spcFirstLastPara="1" rIns="91375" wrap="square" tIns="1645925">
            <a:noAutofit/>
          </a:bodyPr>
          <a:lstStyle/>
          <a:p>
            <a:pPr indent="0" lvl="0" marL="0" marR="0" rtl="0" algn="ctr">
              <a:lnSpc>
                <a:spcPct val="100000"/>
              </a:lnSpc>
              <a:spcBef>
                <a:spcPts val="0"/>
              </a:spcBef>
              <a:spcAft>
                <a:spcPts val="0"/>
              </a:spcAft>
              <a:buNone/>
            </a:pPr>
            <a:r>
              <a:t/>
            </a:r>
            <a:endParaRPr sz="1500"/>
          </a:p>
        </p:txBody>
      </p:sp>
      <p:sp>
        <p:nvSpPr>
          <p:cNvPr id="878" name="Google Shape;878;p128"/>
          <p:cNvSpPr/>
          <p:nvPr/>
        </p:nvSpPr>
        <p:spPr>
          <a:xfrm>
            <a:off x="4439425" y="1767550"/>
            <a:ext cx="3170400" cy="3903600"/>
          </a:xfrm>
          <a:prstGeom prst="roundRect">
            <a:avLst>
              <a:gd fmla="val 4404" name="adj"/>
            </a:avLst>
          </a:prstGeom>
          <a:solidFill>
            <a:schemeClr val="dk2"/>
          </a:solidFill>
          <a:ln cap="flat" cmpd="sng" w="9525">
            <a:solidFill>
              <a:schemeClr val="lt1"/>
            </a:solidFill>
            <a:prstDash val="solid"/>
            <a:round/>
            <a:headEnd len="sm" w="sm" type="none"/>
            <a:tailEnd len="sm" w="sm" type="none"/>
          </a:ln>
          <a:effectLst>
            <a:outerShdw blurRad="571500" rotWithShape="0" algn="bl" dir="5400000" dist="95250">
              <a:schemeClr val="accent1">
                <a:alpha val="40000"/>
              </a:schemeClr>
            </a:outerShdw>
          </a:effectLst>
        </p:spPr>
        <p:txBody>
          <a:bodyPr anchorCtr="0" anchor="t" bIns="91375" lIns="91375" spcFirstLastPara="1" rIns="91375" wrap="square" tIns="1645925">
            <a:noAutofit/>
          </a:bodyPr>
          <a:lstStyle/>
          <a:p>
            <a:pPr indent="0" lvl="0" marL="0" marR="0" rtl="0" algn="ctr">
              <a:lnSpc>
                <a:spcPct val="100000"/>
              </a:lnSpc>
              <a:spcBef>
                <a:spcPts val="0"/>
              </a:spcBef>
              <a:spcAft>
                <a:spcPts val="0"/>
              </a:spcAft>
              <a:buNone/>
            </a:pPr>
            <a:r>
              <a:t/>
            </a:r>
            <a:endParaRPr b="0" i="0" sz="3600" u="none" cap="none" strike="noStrike">
              <a:solidFill>
                <a:srgbClr val="EDEEF1"/>
              </a:solidFill>
              <a:latin typeface="DM Sans"/>
              <a:ea typeface="DM Sans"/>
              <a:cs typeface="DM Sans"/>
              <a:sym typeface="DM Sans"/>
            </a:endParaRPr>
          </a:p>
        </p:txBody>
      </p:sp>
      <p:sp>
        <p:nvSpPr>
          <p:cNvPr id="879" name="Google Shape;879;p128"/>
          <p:cNvSpPr/>
          <p:nvPr/>
        </p:nvSpPr>
        <p:spPr>
          <a:xfrm>
            <a:off x="8133800" y="1767550"/>
            <a:ext cx="3170400" cy="3903600"/>
          </a:xfrm>
          <a:prstGeom prst="roundRect">
            <a:avLst>
              <a:gd fmla="val 4404" name="adj"/>
            </a:avLst>
          </a:prstGeom>
          <a:solidFill>
            <a:schemeClr val="dk2"/>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t" bIns="91375" lIns="91375" spcFirstLastPara="1" rIns="91375" wrap="square" tIns="1645925">
            <a:noAutofit/>
          </a:bodyPr>
          <a:lstStyle/>
          <a:p>
            <a:pPr indent="0" lvl="0" marL="0" marR="0" rtl="0" algn="ctr">
              <a:lnSpc>
                <a:spcPct val="100000"/>
              </a:lnSpc>
              <a:spcBef>
                <a:spcPts val="0"/>
              </a:spcBef>
              <a:spcAft>
                <a:spcPts val="0"/>
              </a:spcAft>
              <a:buNone/>
            </a:pPr>
            <a:r>
              <a:t/>
            </a:r>
            <a:endParaRPr b="0" i="0" sz="3600" u="none" cap="none" strike="noStrike">
              <a:solidFill>
                <a:srgbClr val="EDEEF1"/>
              </a:solidFill>
              <a:latin typeface="DM Sans"/>
              <a:ea typeface="DM Sans"/>
              <a:cs typeface="DM Sans"/>
              <a:sym typeface="DM Sans"/>
            </a:endParaRPr>
          </a:p>
        </p:txBody>
      </p:sp>
      <p:sp>
        <p:nvSpPr>
          <p:cNvPr id="880" name="Google Shape;880;p128"/>
          <p:cNvSpPr/>
          <p:nvPr/>
        </p:nvSpPr>
        <p:spPr>
          <a:xfrm>
            <a:off x="4439425" y="1767550"/>
            <a:ext cx="3170400" cy="3903600"/>
          </a:xfrm>
          <a:prstGeom prst="roundRect">
            <a:avLst>
              <a:gd fmla="val 4404" name="adj"/>
            </a:avLst>
          </a:prstGeom>
          <a:solidFill>
            <a:schemeClr val="dk2"/>
          </a:solidFill>
          <a:ln cap="flat" cmpd="sng" w="9525">
            <a:solidFill>
              <a:schemeClr val="lt1"/>
            </a:solidFill>
            <a:prstDash val="solid"/>
            <a:round/>
            <a:headEnd len="sm" w="sm" type="none"/>
            <a:tailEnd len="sm" w="sm" type="none"/>
          </a:ln>
        </p:spPr>
        <p:txBody>
          <a:bodyPr anchorCtr="0" anchor="t" bIns="91375" lIns="91375" spcFirstLastPara="1" rIns="91375" wrap="square" tIns="1767550">
            <a:noAutofit/>
          </a:bodyPr>
          <a:lstStyle/>
          <a:p>
            <a:pPr indent="0" lvl="0" marL="0" marR="0" rtl="0" algn="ctr">
              <a:lnSpc>
                <a:spcPct val="100000"/>
              </a:lnSpc>
              <a:spcBef>
                <a:spcPts val="0"/>
              </a:spcBef>
              <a:spcAft>
                <a:spcPts val="0"/>
              </a:spcAft>
              <a:buNone/>
            </a:pPr>
            <a:r>
              <a:t/>
            </a:r>
            <a:endParaRPr b="0" i="0" sz="3300" u="none" cap="none" strike="noStrike">
              <a:solidFill>
                <a:srgbClr val="EDEEF1"/>
              </a:solidFill>
              <a:latin typeface="DM Sans"/>
              <a:ea typeface="DM Sans"/>
              <a:cs typeface="DM Sans"/>
              <a:sym typeface="DM Sans"/>
            </a:endParaRPr>
          </a:p>
        </p:txBody>
      </p:sp>
      <p:sp>
        <p:nvSpPr>
          <p:cNvPr id="881" name="Google Shape;881;p128"/>
          <p:cNvSpPr/>
          <p:nvPr/>
        </p:nvSpPr>
        <p:spPr>
          <a:xfrm>
            <a:off x="8133725" y="1767550"/>
            <a:ext cx="3170400" cy="3903600"/>
          </a:xfrm>
          <a:prstGeom prst="roundRect">
            <a:avLst>
              <a:gd fmla="val 4404" name="adj"/>
            </a:avLst>
          </a:prstGeom>
          <a:solidFill>
            <a:schemeClr val="dk2"/>
          </a:solidFill>
          <a:ln cap="flat" cmpd="sng" w="9525">
            <a:solidFill>
              <a:schemeClr val="lt1"/>
            </a:solidFill>
            <a:prstDash val="solid"/>
            <a:round/>
            <a:headEnd len="sm" w="sm" type="none"/>
            <a:tailEnd len="sm" w="sm" type="none"/>
          </a:ln>
        </p:spPr>
        <p:txBody>
          <a:bodyPr anchorCtr="0" anchor="t" bIns="91375" lIns="91375" spcFirstLastPara="1" rIns="91375" wrap="square" tIns="1767550">
            <a:noAutofit/>
          </a:bodyPr>
          <a:lstStyle/>
          <a:p>
            <a:pPr indent="0" lvl="0" marL="0" marR="0" rtl="0" algn="ctr">
              <a:lnSpc>
                <a:spcPct val="100000"/>
              </a:lnSpc>
              <a:spcBef>
                <a:spcPts val="0"/>
              </a:spcBef>
              <a:spcAft>
                <a:spcPts val="0"/>
              </a:spcAft>
              <a:buNone/>
            </a:pPr>
            <a:r>
              <a:t/>
            </a:r>
            <a:endParaRPr b="0" i="0" sz="3300" u="none" cap="none" strike="noStrike">
              <a:solidFill>
                <a:srgbClr val="EDEEF1"/>
              </a:solidFill>
              <a:latin typeface="DM Sans"/>
              <a:ea typeface="DM Sans"/>
              <a:cs typeface="DM Sans"/>
              <a:sym typeface="DM Sans"/>
            </a:endParaRPr>
          </a:p>
        </p:txBody>
      </p:sp>
      <p:sp>
        <p:nvSpPr>
          <p:cNvPr id="882" name="Google Shape;882;p128"/>
          <p:cNvSpPr txBox="1"/>
          <p:nvPr/>
        </p:nvSpPr>
        <p:spPr>
          <a:xfrm>
            <a:off x="749253"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900">
                <a:solidFill>
                  <a:srgbClr val="EDEEF1"/>
                </a:solidFill>
                <a:latin typeface="DM Sans Medium"/>
                <a:ea typeface="DM Sans Medium"/>
                <a:cs typeface="DM Sans Medium"/>
                <a:sym typeface="DM Sans Medium"/>
              </a:rPr>
              <a:t>Challenges with current AI assistants</a:t>
            </a:r>
            <a:endParaRPr sz="3900">
              <a:solidFill>
                <a:srgbClr val="EDEEF1"/>
              </a:solidFill>
              <a:latin typeface="DM Sans Medium"/>
              <a:ea typeface="DM Sans Medium"/>
              <a:cs typeface="DM Sans Medium"/>
              <a:sym typeface="DM Sans Medium"/>
            </a:endParaRPr>
          </a:p>
        </p:txBody>
      </p:sp>
      <p:sp>
        <p:nvSpPr>
          <p:cNvPr id="883" name="Google Shape;883;p128"/>
          <p:cNvSpPr/>
          <p:nvPr/>
        </p:nvSpPr>
        <p:spPr>
          <a:xfrm>
            <a:off x="219375" y="6307000"/>
            <a:ext cx="2180100" cy="507300"/>
          </a:xfrm>
          <a:prstGeom prst="rect">
            <a:avLst/>
          </a:prstGeom>
          <a:solidFill>
            <a:srgbClr val="1A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28"/>
          <p:cNvSpPr txBox="1"/>
          <p:nvPr>
            <p:ph idx="4294967295" type="body"/>
          </p:nvPr>
        </p:nvSpPr>
        <p:spPr>
          <a:xfrm>
            <a:off x="1086000" y="2147575"/>
            <a:ext cx="2794500" cy="853800"/>
          </a:xfrm>
          <a:prstGeom prst="rect">
            <a:avLst/>
          </a:prstGeom>
        </p:spPr>
        <p:txBody>
          <a:bodyPr anchorCtr="0" anchor="t" bIns="0" lIns="0" spcFirstLastPara="1" rIns="0" wrap="square" tIns="0">
            <a:noAutofit/>
          </a:bodyPr>
          <a:lstStyle/>
          <a:p>
            <a:pPr indent="0" lvl="0" marL="0" rtl="0" algn="ctr">
              <a:spcBef>
                <a:spcPts val="1100"/>
              </a:spcBef>
              <a:spcAft>
                <a:spcPts val="0"/>
              </a:spcAft>
              <a:buNone/>
            </a:pPr>
            <a:r>
              <a:rPr lang="en" sz="3000">
                <a:solidFill>
                  <a:schemeClr val="lt1"/>
                </a:solidFill>
              </a:rPr>
              <a:t>Generic responses</a:t>
            </a:r>
            <a:endParaRPr sz="3000">
              <a:solidFill>
                <a:schemeClr val="lt1"/>
              </a:solidFill>
            </a:endParaRPr>
          </a:p>
        </p:txBody>
      </p:sp>
      <p:pic>
        <p:nvPicPr>
          <p:cNvPr id="885" name="Google Shape;885;p128"/>
          <p:cNvPicPr preferRelativeResize="0"/>
          <p:nvPr/>
        </p:nvPicPr>
        <p:blipFill>
          <a:blip r:embed="rId3">
            <a:alphaModFix/>
          </a:blip>
          <a:stretch>
            <a:fillRect/>
          </a:stretch>
        </p:blipFill>
        <p:spPr>
          <a:xfrm>
            <a:off x="8873688" y="3495925"/>
            <a:ext cx="1569976" cy="1569976"/>
          </a:xfrm>
          <a:prstGeom prst="rect">
            <a:avLst/>
          </a:prstGeom>
          <a:noFill/>
          <a:ln>
            <a:noFill/>
          </a:ln>
        </p:spPr>
      </p:pic>
      <p:pic>
        <p:nvPicPr>
          <p:cNvPr id="886" name="Google Shape;886;p128"/>
          <p:cNvPicPr preferRelativeResize="0"/>
          <p:nvPr/>
        </p:nvPicPr>
        <p:blipFill>
          <a:blip r:embed="rId4">
            <a:alphaModFix/>
          </a:blip>
          <a:stretch>
            <a:fillRect/>
          </a:stretch>
        </p:blipFill>
        <p:spPr>
          <a:xfrm>
            <a:off x="1439088" y="3323825"/>
            <a:ext cx="1914176" cy="1914174"/>
          </a:xfrm>
          <a:prstGeom prst="rect">
            <a:avLst/>
          </a:prstGeom>
          <a:noFill/>
          <a:ln>
            <a:noFill/>
          </a:ln>
        </p:spPr>
      </p:pic>
      <p:pic>
        <p:nvPicPr>
          <p:cNvPr id="887" name="Google Shape;887;p128"/>
          <p:cNvPicPr preferRelativeResize="0"/>
          <p:nvPr/>
        </p:nvPicPr>
        <p:blipFill>
          <a:blip r:embed="rId5">
            <a:alphaModFix/>
          </a:blip>
          <a:stretch>
            <a:fillRect/>
          </a:stretch>
        </p:blipFill>
        <p:spPr>
          <a:xfrm>
            <a:off x="5105200" y="3429000"/>
            <a:ext cx="1838850" cy="1838850"/>
          </a:xfrm>
          <a:prstGeom prst="rect">
            <a:avLst/>
          </a:prstGeom>
          <a:noFill/>
          <a:ln>
            <a:noFill/>
          </a:ln>
        </p:spPr>
      </p:pic>
      <p:sp>
        <p:nvSpPr>
          <p:cNvPr id="888" name="Google Shape;888;p128"/>
          <p:cNvSpPr txBox="1"/>
          <p:nvPr>
            <p:ph idx="4294967295" type="body"/>
          </p:nvPr>
        </p:nvSpPr>
        <p:spPr>
          <a:xfrm>
            <a:off x="4681650" y="2147575"/>
            <a:ext cx="2794500" cy="853800"/>
          </a:xfrm>
          <a:prstGeom prst="rect">
            <a:avLst/>
          </a:prstGeom>
        </p:spPr>
        <p:txBody>
          <a:bodyPr anchorCtr="0" anchor="t" bIns="0" lIns="0" spcFirstLastPara="1" rIns="0" wrap="square" tIns="0">
            <a:noAutofit/>
          </a:bodyPr>
          <a:lstStyle/>
          <a:p>
            <a:pPr indent="0" lvl="0" marL="0" rtl="0" algn="ctr">
              <a:spcBef>
                <a:spcPts val="1100"/>
              </a:spcBef>
              <a:spcAft>
                <a:spcPts val="0"/>
              </a:spcAft>
              <a:buNone/>
            </a:pPr>
            <a:r>
              <a:rPr lang="en" sz="3000">
                <a:solidFill>
                  <a:schemeClr val="lt1"/>
                </a:solidFill>
              </a:rPr>
              <a:t>Can’t find</a:t>
            </a:r>
            <a:br>
              <a:rPr lang="en" sz="3000">
                <a:solidFill>
                  <a:schemeClr val="lt1"/>
                </a:solidFill>
              </a:rPr>
            </a:br>
            <a:r>
              <a:rPr lang="en" sz="3000">
                <a:solidFill>
                  <a:schemeClr val="lt1"/>
                </a:solidFill>
              </a:rPr>
              <a:t>the right data</a:t>
            </a:r>
            <a:endParaRPr sz="3000">
              <a:solidFill>
                <a:schemeClr val="lt1"/>
              </a:solidFill>
            </a:endParaRPr>
          </a:p>
        </p:txBody>
      </p:sp>
      <p:sp>
        <p:nvSpPr>
          <p:cNvPr id="889" name="Google Shape;889;p128"/>
          <p:cNvSpPr txBox="1"/>
          <p:nvPr>
            <p:ph idx="4294967295" type="body"/>
          </p:nvPr>
        </p:nvSpPr>
        <p:spPr>
          <a:xfrm>
            <a:off x="8383425" y="2147575"/>
            <a:ext cx="2794500" cy="853800"/>
          </a:xfrm>
          <a:prstGeom prst="rect">
            <a:avLst/>
          </a:prstGeom>
        </p:spPr>
        <p:txBody>
          <a:bodyPr anchorCtr="0" anchor="t" bIns="0" lIns="0" spcFirstLastPara="1" rIns="0" wrap="square" tIns="0">
            <a:noAutofit/>
          </a:bodyPr>
          <a:lstStyle/>
          <a:p>
            <a:pPr indent="0" lvl="0" marL="0" rtl="0" algn="ctr">
              <a:spcBef>
                <a:spcPts val="1100"/>
              </a:spcBef>
              <a:spcAft>
                <a:spcPts val="0"/>
              </a:spcAft>
              <a:buNone/>
            </a:pPr>
            <a:r>
              <a:rPr lang="en" sz="3000">
                <a:solidFill>
                  <a:schemeClr val="lt1"/>
                </a:solidFill>
              </a:rPr>
              <a:t>Noncompliant with policies</a:t>
            </a:r>
            <a:endParaRPr sz="3000">
              <a:solidFill>
                <a:schemeClr val="lt1"/>
              </a:solidFill>
            </a:endParaRPr>
          </a:p>
        </p:txBody>
      </p:sp>
      <p:pic>
        <p:nvPicPr>
          <p:cNvPr descr="A cartoon of a person wearing goggles&#10;&#10;Description automatically generated" id="890" name="Google Shape;890;p128"/>
          <p:cNvPicPr preferRelativeResize="0"/>
          <p:nvPr/>
        </p:nvPicPr>
        <p:blipFill>
          <a:blip r:embed="rId6">
            <a:alphaModFix/>
          </a:blip>
          <a:stretch>
            <a:fillRect/>
          </a:stretch>
        </p:blipFill>
        <p:spPr>
          <a:xfrm>
            <a:off x="11243050" y="165700"/>
            <a:ext cx="604250" cy="76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2F38"/>
        </a:solidFill>
      </p:bgPr>
    </p:bg>
    <p:spTree>
      <p:nvGrpSpPr>
        <p:cNvPr id="894" name="Shape 894"/>
        <p:cNvGrpSpPr/>
        <p:nvPr/>
      </p:nvGrpSpPr>
      <p:grpSpPr>
        <a:xfrm>
          <a:off x="0" y="0"/>
          <a:ext cx="0" cy="0"/>
          <a:chOff x="0" y="0"/>
          <a:chExt cx="0" cy="0"/>
        </a:xfrm>
      </p:grpSpPr>
      <p:sp>
        <p:nvSpPr>
          <p:cNvPr id="895" name="Google Shape;895;p129"/>
          <p:cNvSpPr txBox="1"/>
          <p:nvPr/>
        </p:nvSpPr>
        <p:spPr>
          <a:xfrm>
            <a:off x="609450" y="1756225"/>
            <a:ext cx="5420100" cy="427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DM Sans"/>
                <a:ea typeface="DM Sans"/>
                <a:cs typeface="DM Sans"/>
                <a:sym typeface="DM Sans"/>
              </a:rPr>
              <a:t>G</a:t>
            </a:r>
            <a:r>
              <a:rPr lang="en" sz="2600">
                <a:solidFill>
                  <a:schemeClr val="lt1"/>
                </a:solidFill>
                <a:latin typeface="DM Sans"/>
                <a:ea typeface="DM Sans"/>
                <a:cs typeface="DM Sans"/>
                <a:sym typeface="DM Sans"/>
              </a:rPr>
              <a:t>enerates SQL queries and code, explains code, and fixes issues</a:t>
            </a:r>
            <a:br>
              <a:rPr lang="en" sz="2600">
                <a:solidFill>
                  <a:schemeClr val="lt1"/>
                </a:solidFill>
                <a:latin typeface="DM Sans"/>
                <a:ea typeface="DM Sans"/>
                <a:cs typeface="DM Sans"/>
                <a:sym typeface="DM Sans"/>
              </a:rPr>
            </a:br>
            <a:br>
              <a:rPr lang="en" sz="2600">
                <a:solidFill>
                  <a:schemeClr val="lt1"/>
                </a:solidFill>
                <a:latin typeface="DM Sans"/>
                <a:ea typeface="DM Sans"/>
                <a:cs typeface="DM Sans"/>
                <a:sym typeface="DM Sans"/>
              </a:rPr>
            </a:br>
            <a:r>
              <a:rPr lang="en" sz="2600">
                <a:solidFill>
                  <a:schemeClr val="lt1"/>
                </a:solidFill>
                <a:latin typeface="DM Sans"/>
                <a:ea typeface="DM Sans"/>
                <a:cs typeface="DM Sans"/>
                <a:sym typeface="DM Sans"/>
              </a:rPr>
              <a:t>Leverages Unity Catalog to provide personalized responses</a:t>
            </a:r>
            <a:endParaRPr sz="2600">
              <a:solidFill>
                <a:schemeClr val="lt1"/>
              </a:solidFill>
              <a:latin typeface="DM Sans"/>
              <a:ea typeface="DM Sans"/>
              <a:cs typeface="DM Sans"/>
              <a:sym typeface="DM Sans"/>
            </a:endParaRPr>
          </a:p>
          <a:p>
            <a:pPr indent="0" lvl="0" marL="0" rtl="0" algn="l">
              <a:spcBef>
                <a:spcPts val="0"/>
              </a:spcBef>
              <a:spcAft>
                <a:spcPts val="0"/>
              </a:spcAft>
              <a:buNone/>
            </a:pPr>
            <a:r>
              <a:t/>
            </a:r>
            <a:endParaRPr sz="2600">
              <a:solidFill>
                <a:schemeClr val="lt1"/>
              </a:solidFill>
              <a:latin typeface="DM Sans"/>
              <a:ea typeface="DM Sans"/>
              <a:cs typeface="DM Sans"/>
              <a:sym typeface="DM Sans"/>
            </a:endParaRPr>
          </a:p>
          <a:p>
            <a:pPr indent="0" lvl="0" marL="0" rtl="0" algn="l">
              <a:spcBef>
                <a:spcPts val="0"/>
              </a:spcBef>
              <a:spcAft>
                <a:spcPts val="0"/>
              </a:spcAft>
              <a:buNone/>
            </a:pPr>
            <a:r>
              <a:rPr lang="en" sz="2600">
                <a:solidFill>
                  <a:schemeClr val="lt1"/>
                </a:solidFill>
                <a:latin typeface="DM Sans"/>
                <a:ea typeface="DM Sans"/>
                <a:cs typeface="DM Sans"/>
                <a:sym typeface="DM Sans"/>
              </a:rPr>
              <a:t>Available in Databricks Notebooks, SQL editor, and file editor</a:t>
            </a:r>
            <a:endParaRPr sz="2600">
              <a:solidFill>
                <a:schemeClr val="lt1"/>
              </a:solidFill>
              <a:latin typeface="DM Sans"/>
              <a:ea typeface="DM Sans"/>
              <a:cs typeface="DM Sans"/>
              <a:sym typeface="DM Sans"/>
            </a:endParaRPr>
          </a:p>
        </p:txBody>
      </p:sp>
      <p:sp>
        <p:nvSpPr>
          <p:cNvPr id="896" name="Google Shape;896;p129"/>
          <p:cNvSpPr txBox="1"/>
          <p:nvPr>
            <p:ph idx="4294967295" type="ctrTitle"/>
          </p:nvPr>
        </p:nvSpPr>
        <p:spPr>
          <a:xfrm>
            <a:off x="673775" y="442125"/>
            <a:ext cx="11024700" cy="64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Databricks Assistant</a:t>
            </a:r>
            <a:endParaRPr>
              <a:solidFill>
                <a:schemeClr val="lt1"/>
              </a:solidFill>
            </a:endParaRPr>
          </a:p>
        </p:txBody>
      </p:sp>
      <p:sp>
        <p:nvSpPr>
          <p:cNvPr id="897" name="Google Shape;897;p129"/>
          <p:cNvSpPr txBox="1"/>
          <p:nvPr/>
        </p:nvSpPr>
        <p:spPr>
          <a:xfrm>
            <a:off x="583721" y="922825"/>
            <a:ext cx="836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2"/>
                </a:solidFill>
                <a:latin typeface="DM Sans"/>
                <a:ea typeface="DM Sans"/>
                <a:cs typeface="DM Sans"/>
                <a:sym typeface="DM Sans"/>
              </a:rPr>
              <a:t>A c</a:t>
            </a:r>
            <a:r>
              <a:rPr lang="en" sz="3000">
                <a:solidFill>
                  <a:schemeClr val="accent2"/>
                </a:solidFill>
                <a:latin typeface="DM Sans"/>
                <a:ea typeface="DM Sans"/>
                <a:cs typeface="DM Sans"/>
                <a:sym typeface="DM Sans"/>
              </a:rPr>
              <a:t>ontext-aware AI assistant</a:t>
            </a:r>
            <a:endParaRPr>
              <a:solidFill>
                <a:schemeClr val="accent2"/>
              </a:solidFill>
            </a:endParaRPr>
          </a:p>
        </p:txBody>
      </p:sp>
      <p:pic>
        <p:nvPicPr>
          <p:cNvPr id="898" name="Google Shape;898;p129"/>
          <p:cNvPicPr preferRelativeResize="0"/>
          <p:nvPr/>
        </p:nvPicPr>
        <p:blipFill>
          <a:blip r:embed="rId3">
            <a:alphaModFix/>
          </a:blip>
          <a:stretch>
            <a:fillRect/>
          </a:stretch>
        </p:blipFill>
        <p:spPr>
          <a:xfrm>
            <a:off x="6094500" y="2020700"/>
            <a:ext cx="6015351" cy="3860450"/>
          </a:xfrm>
          <a:prstGeom prst="rect">
            <a:avLst/>
          </a:prstGeom>
          <a:noFill/>
          <a:ln cap="flat" cmpd="sng" w="9525">
            <a:solidFill>
              <a:srgbClr val="434343"/>
            </a:solidFill>
            <a:prstDash val="solid"/>
            <a:round/>
            <a:headEnd len="sm" w="sm" type="none"/>
            <a:tailEnd len="sm" w="sm" type="none"/>
          </a:ln>
          <a:effectLst>
            <a:reflection blurRad="0" dir="5400000" dist="38100" endA="0" endPos="30000" fadeDir="5400012" kx="0" rotWithShape="0" algn="bl" stA="30000" stPos="0" sy="-100000" ky="0"/>
          </a:effectLst>
        </p:spPr>
      </p:pic>
      <p:pic>
        <p:nvPicPr>
          <p:cNvPr descr="A cartoon of a person wearing goggles&#10;&#10;Description automatically generated" id="899" name="Google Shape;899;p129"/>
          <p:cNvPicPr preferRelativeResize="0"/>
          <p:nvPr/>
        </p:nvPicPr>
        <p:blipFill>
          <a:blip r:embed="rId4">
            <a:alphaModFix/>
          </a:blip>
          <a:stretch>
            <a:fillRect/>
          </a:stretch>
        </p:blipFill>
        <p:spPr>
          <a:xfrm>
            <a:off x="10819650" y="102450"/>
            <a:ext cx="1148550" cy="5024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2F38"/>
        </a:solidFill>
      </p:bgPr>
    </p:bg>
    <p:spTree>
      <p:nvGrpSpPr>
        <p:cNvPr id="903" name="Shape 903"/>
        <p:cNvGrpSpPr/>
        <p:nvPr/>
      </p:nvGrpSpPr>
      <p:grpSpPr>
        <a:xfrm>
          <a:off x="0" y="0"/>
          <a:ext cx="0" cy="0"/>
          <a:chOff x="0" y="0"/>
          <a:chExt cx="0" cy="0"/>
        </a:xfrm>
      </p:grpSpPr>
      <p:sp>
        <p:nvSpPr>
          <p:cNvPr id="904" name="Google Shape;904;p130"/>
          <p:cNvSpPr txBox="1"/>
          <p:nvPr>
            <p:ph type="title"/>
          </p:nvPr>
        </p:nvSpPr>
        <p:spPr>
          <a:xfrm>
            <a:off x="609450" y="251010"/>
            <a:ext cx="11592600" cy="1076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t>Generates SQL queries and code</a:t>
            </a:r>
            <a:endParaRPr sz="3000">
              <a:solidFill>
                <a:srgbClr val="85DDB5"/>
              </a:solidFill>
            </a:endParaRPr>
          </a:p>
        </p:txBody>
      </p:sp>
      <p:sp>
        <p:nvSpPr>
          <p:cNvPr id="905" name="Google Shape;905;p130"/>
          <p:cNvSpPr txBox="1"/>
          <p:nvPr>
            <p:ph idx="2" type="body"/>
          </p:nvPr>
        </p:nvSpPr>
        <p:spPr>
          <a:xfrm>
            <a:off x="609600" y="1788175"/>
            <a:ext cx="5376900" cy="3987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2600"/>
              <a:t>Takes requests in natural language and creates code snippets</a:t>
            </a:r>
            <a:endParaRPr sz="2600">
              <a:solidFill>
                <a:schemeClr val="lt1"/>
              </a:solidFill>
            </a:endParaRPr>
          </a:p>
          <a:p>
            <a:pPr indent="0" lvl="0" marL="9144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t>Applies details from code cells, libraries, runtime, and more to improve accuracy</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t>Explains, diagnoses, and fixes issues from within a cell</a:t>
            </a:r>
            <a:endParaRPr sz="1700"/>
          </a:p>
        </p:txBody>
      </p:sp>
      <p:pic>
        <p:nvPicPr>
          <p:cNvPr id="906" name="Google Shape;906;p130"/>
          <p:cNvPicPr preferRelativeResize="0"/>
          <p:nvPr/>
        </p:nvPicPr>
        <p:blipFill>
          <a:blip r:embed="rId3">
            <a:alphaModFix/>
          </a:blip>
          <a:stretch>
            <a:fillRect/>
          </a:stretch>
        </p:blipFill>
        <p:spPr>
          <a:xfrm>
            <a:off x="6126075" y="2298350"/>
            <a:ext cx="5859376" cy="2967248"/>
          </a:xfrm>
          <a:prstGeom prst="rect">
            <a:avLst/>
          </a:prstGeom>
          <a:noFill/>
          <a:ln>
            <a:noFill/>
          </a:ln>
          <a:effectLst>
            <a:reflection blurRad="0" dir="5400000" dist="38100" endA="0" endPos="30000" fadeDir="5400012" kx="0" rotWithShape="0" algn="bl" stA="50000" stPos="0" sy="-100000" ky="0"/>
          </a:effectLst>
        </p:spPr>
      </p:pic>
      <p:pic>
        <p:nvPicPr>
          <p:cNvPr descr="A cartoon of a pilot waving&#10;&#10;Description automatically generated" id="907" name="Google Shape;907;p130"/>
          <p:cNvPicPr preferRelativeResize="0"/>
          <p:nvPr/>
        </p:nvPicPr>
        <p:blipFill>
          <a:blip r:embed="rId4">
            <a:alphaModFix/>
          </a:blip>
          <a:stretch>
            <a:fillRect/>
          </a:stretch>
        </p:blipFill>
        <p:spPr>
          <a:xfrm>
            <a:off x="11306225" y="89225"/>
            <a:ext cx="714400" cy="891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2F38"/>
        </a:solidFill>
      </p:bgPr>
    </p:bg>
    <p:spTree>
      <p:nvGrpSpPr>
        <p:cNvPr id="911" name="Shape 911"/>
        <p:cNvGrpSpPr/>
        <p:nvPr/>
      </p:nvGrpSpPr>
      <p:grpSpPr>
        <a:xfrm>
          <a:off x="0" y="0"/>
          <a:ext cx="0" cy="0"/>
          <a:chOff x="0" y="0"/>
          <a:chExt cx="0" cy="0"/>
        </a:xfrm>
      </p:grpSpPr>
      <p:sp>
        <p:nvSpPr>
          <p:cNvPr id="912" name="Google Shape;912;p131"/>
          <p:cNvSpPr txBox="1"/>
          <p:nvPr>
            <p:ph type="title"/>
          </p:nvPr>
        </p:nvSpPr>
        <p:spPr>
          <a:xfrm>
            <a:off x="609450" y="469525"/>
            <a:ext cx="11112600" cy="117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t>L</a:t>
            </a:r>
            <a:r>
              <a:rPr lang="en">
                <a:solidFill>
                  <a:schemeClr val="lt1"/>
                </a:solidFill>
              </a:rPr>
              <a:t>everages Unity Catalog </a:t>
            </a:r>
            <a:r>
              <a:rPr lang="en"/>
              <a:t>to provide personalized responses</a:t>
            </a:r>
            <a:endParaRPr>
              <a:solidFill>
                <a:schemeClr val="lt1"/>
              </a:solidFill>
            </a:endParaRPr>
          </a:p>
        </p:txBody>
      </p:sp>
      <p:sp>
        <p:nvSpPr>
          <p:cNvPr id="913" name="Google Shape;913;p131"/>
          <p:cNvSpPr txBox="1"/>
          <p:nvPr>
            <p:ph idx="2" type="body"/>
          </p:nvPr>
        </p:nvSpPr>
        <p:spPr>
          <a:xfrm>
            <a:off x="609450" y="2276700"/>
            <a:ext cx="4507200" cy="3971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600"/>
              <a:t>Applies t</a:t>
            </a:r>
            <a:r>
              <a:rPr lang="en" sz="2600">
                <a:solidFill>
                  <a:schemeClr val="lt1"/>
                </a:solidFill>
              </a:rPr>
              <a:t>able schema to locate the right data</a:t>
            </a:r>
            <a:endParaRPr sz="2600">
              <a:solidFill>
                <a:schemeClr val="lt1"/>
              </a:solidFill>
            </a:endParaRPr>
          </a:p>
          <a:p>
            <a:pPr indent="0" lvl="0" marL="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t>Knows popular</a:t>
            </a:r>
            <a:r>
              <a:rPr lang="en" sz="2600">
                <a:solidFill>
                  <a:schemeClr val="lt1"/>
                </a:solidFill>
              </a:rPr>
              <a:t> tables and joins to pick </a:t>
            </a:r>
            <a:r>
              <a:rPr lang="en" sz="2600"/>
              <a:t>relevant tables</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t>Uses d</a:t>
            </a:r>
            <a:r>
              <a:rPr lang="en" sz="2600">
                <a:solidFill>
                  <a:schemeClr val="lt1"/>
                </a:solidFill>
              </a:rPr>
              <a:t>escriptions and tags to understand </a:t>
            </a:r>
            <a:r>
              <a:rPr lang="en" sz="2600"/>
              <a:t>content</a:t>
            </a:r>
            <a:endParaRPr sz="2600">
              <a:solidFill>
                <a:schemeClr val="lt1"/>
              </a:solidFill>
            </a:endParaRPr>
          </a:p>
          <a:p>
            <a:pPr indent="0" lvl="0" marL="0" rtl="0" algn="l">
              <a:lnSpc>
                <a:spcPct val="115000"/>
              </a:lnSpc>
              <a:spcBef>
                <a:spcPts val="1100"/>
              </a:spcBef>
              <a:spcAft>
                <a:spcPts val="0"/>
              </a:spcAft>
              <a:buSzPts val="2400"/>
              <a:buNone/>
            </a:pPr>
            <a:r>
              <a:t/>
            </a:r>
            <a:endParaRPr sz="1700"/>
          </a:p>
        </p:txBody>
      </p:sp>
      <p:grpSp>
        <p:nvGrpSpPr>
          <p:cNvPr id="914" name="Google Shape;914;p131"/>
          <p:cNvGrpSpPr/>
          <p:nvPr/>
        </p:nvGrpSpPr>
        <p:grpSpPr>
          <a:xfrm>
            <a:off x="5494749" y="2479050"/>
            <a:ext cx="6388684" cy="3278148"/>
            <a:chOff x="514025" y="1737970"/>
            <a:chExt cx="6388684" cy="3278148"/>
          </a:xfrm>
        </p:grpSpPr>
        <p:grpSp>
          <p:nvGrpSpPr>
            <p:cNvPr id="915" name="Google Shape;915;p131"/>
            <p:cNvGrpSpPr/>
            <p:nvPr/>
          </p:nvGrpSpPr>
          <p:grpSpPr>
            <a:xfrm>
              <a:off x="1676400" y="1737970"/>
              <a:ext cx="5226309" cy="3278148"/>
              <a:chOff x="329046" y="1738070"/>
              <a:chExt cx="6183517" cy="3548163"/>
            </a:xfrm>
          </p:grpSpPr>
          <p:sp>
            <p:nvSpPr>
              <p:cNvPr id="916" name="Google Shape;916;p131"/>
              <p:cNvSpPr/>
              <p:nvPr/>
            </p:nvSpPr>
            <p:spPr>
              <a:xfrm>
                <a:off x="329046" y="1738070"/>
                <a:ext cx="2119800" cy="531900"/>
              </a:xfrm>
              <a:prstGeom prst="roundRect">
                <a:avLst>
                  <a:gd fmla="val 16667" name="adj"/>
                </a:avLst>
              </a:prstGeom>
              <a:solidFill>
                <a:schemeClr val="accent6"/>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        Unity Catalog </a:t>
                </a:r>
                <a:endParaRPr>
                  <a:solidFill>
                    <a:schemeClr val="dk1"/>
                  </a:solidFill>
                  <a:latin typeface="DM Sans"/>
                  <a:ea typeface="DM Sans"/>
                  <a:cs typeface="DM Sans"/>
                  <a:sym typeface="DM Sans"/>
                </a:endParaRPr>
              </a:p>
            </p:txBody>
          </p:sp>
          <p:sp>
            <p:nvSpPr>
              <p:cNvPr id="917" name="Google Shape;917;p131"/>
              <p:cNvSpPr/>
              <p:nvPr/>
            </p:nvSpPr>
            <p:spPr>
              <a:xfrm>
                <a:off x="670446" y="2629650"/>
                <a:ext cx="1437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Catalog 2</a:t>
                </a:r>
                <a:endParaRPr>
                  <a:latin typeface="DM Sans"/>
                  <a:ea typeface="DM Sans"/>
                  <a:cs typeface="DM Sans"/>
                  <a:sym typeface="DM Sans"/>
                </a:endParaRPr>
              </a:p>
            </p:txBody>
          </p:sp>
          <p:sp>
            <p:nvSpPr>
              <p:cNvPr id="918" name="Google Shape;918;p131"/>
              <p:cNvSpPr/>
              <p:nvPr/>
            </p:nvSpPr>
            <p:spPr>
              <a:xfrm>
                <a:off x="2379034" y="2629650"/>
                <a:ext cx="1437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B3139"/>
                    </a:solidFill>
                    <a:latin typeface="DM Sans"/>
                    <a:ea typeface="DM Sans"/>
                    <a:cs typeface="DM Sans"/>
                    <a:sym typeface="DM Sans"/>
                  </a:rPr>
                  <a:t>Catalog 1</a:t>
                </a:r>
                <a:endParaRPr>
                  <a:solidFill>
                    <a:srgbClr val="1B3139"/>
                  </a:solidFill>
                  <a:latin typeface="DM Sans"/>
                  <a:ea typeface="DM Sans"/>
                  <a:cs typeface="DM Sans"/>
                  <a:sym typeface="DM Sans"/>
                </a:endParaRPr>
              </a:p>
            </p:txBody>
          </p:sp>
          <p:sp>
            <p:nvSpPr>
              <p:cNvPr id="919" name="Google Shape;919;p131"/>
              <p:cNvSpPr/>
              <p:nvPr/>
            </p:nvSpPr>
            <p:spPr>
              <a:xfrm>
                <a:off x="1535166" y="3653664"/>
                <a:ext cx="1437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Database 2</a:t>
                </a:r>
                <a:endParaRPr>
                  <a:latin typeface="DM Sans"/>
                  <a:ea typeface="DM Sans"/>
                  <a:cs typeface="DM Sans"/>
                  <a:sym typeface="DM Sans"/>
                </a:endParaRPr>
              </a:p>
            </p:txBody>
          </p:sp>
          <p:sp>
            <p:nvSpPr>
              <p:cNvPr id="920" name="Google Shape;920;p131"/>
              <p:cNvSpPr/>
              <p:nvPr/>
            </p:nvSpPr>
            <p:spPr>
              <a:xfrm>
                <a:off x="3273000" y="3653664"/>
                <a:ext cx="1437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B3139"/>
                    </a:solidFill>
                    <a:latin typeface="DM Sans"/>
                    <a:ea typeface="DM Sans"/>
                    <a:cs typeface="DM Sans"/>
                    <a:sym typeface="DM Sans"/>
                  </a:rPr>
                  <a:t>Database 1</a:t>
                </a:r>
                <a:endParaRPr>
                  <a:solidFill>
                    <a:srgbClr val="1B3139"/>
                  </a:solidFill>
                  <a:latin typeface="DM Sans"/>
                  <a:ea typeface="DM Sans"/>
                  <a:cs typeface="DM Sans"/>
                  <a:sym typeface="DM Sans"/>
                </a:endParaRPr>
              </a:p>
            </p:txBody>
          </p:sp>
          <p:grpSp>
            <p:nvGrpSpPr>
              <p:cNvPr id="921" name="Google Shape;921;p131"/>
              <p:cNvGrpSpPr/>
              <p:nvPr/>
            </p:nvGrpSpPr>
            <p:grpSpPr>
              <a:xfrm>
                <a:off x="1556991" y="4678134"/>
                <a:ext cx="1513200" cy="608100"/>
                <a:chOff x="1556991" y="4678134"/>
                <a:chExt cx="1513200" cy="608100"/>
              </a:xfrm>
            </p:grpSpPr>
            <p:sp>
              <p:nvSpPr>
                <p:cNvPr id="922" name="Google Shape;922;p131"/>
                <p:cNvSpPr/>
                <p:nvPr/>
              </p:nvSpPr>
              <p:spPr>
                <a:xfrm>
                  <a:off x="1556991" y="4678134"/>
                  <a:ext cx="1437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External Table</a:t>
                  </a:r>
                  <a:endParaRPr/>
                </a:p>
              </p:txBody>
            </p:sp>
            <p:sp>
              <p:nvSpPr>
                <p:cNvPr id="923" name="Google Shape;923;p131"/>
                <p:cNvSpPr/>
                <p:nvPr/>
              </p:nvSpPr>
              <p:spPr>
                <a:xfrm>
                  <a:off x="1633191" y="4754334"/>
                  <a:ext cx="1437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Views</a:t>
                  </a:r>
                  <a:endParaRPr>
                    <a:latin typeface="DM Sans"/>
                    <a:ea typeface="DM Sans"/>
                    <a:cs typeface="DM Sans"/>
                    <a:sym typeface="DM Sans"/>
                  </a:endParaRPr>
                </a:p>
              </p:txBody>
            </p:sp>
          </p:grpSp>
          <p:cxnSp>
            <p:nvCxnSpPr>
              <p:cNvPr id="924" name="Google Shape;924;p131"/>
              <p:cNvCxnSpPr>
                <a:stCxn id="916" idx="2"/>
                <a:endCxn id="917" idx="0"/>
              </p:cNvCxnSpPr>
              <p:nvPr/>
            </p:nvCxnSpPr>
            <p:spPr>
              <a:xfrm flipH="1" rot="-5400000">
                <a:off x="1209396" y="2449520"/>
                <a:ext cx="359700" cy="600"/>
              </a:xfrm>
              <a:prstGeom prst="bentConnector3">
                <a:avLst>
                  <a:gd fmla="val 49997" name="adj1"/>
                </a:avLst>
              </a:prstGeom>
              <a:noFill/>
              <a:ln cap="flat" cmpd="sng" w="19050">
                <a:solidFill>
                  <a:srgbClr val="1B5162"/>
                </a:solidFill>
                <a:prstDash val="solid"/>
                <a:round/>
                <a:headEnd len="med" w="med" type="none"/>
                <a:tailEnd len="med" w="med" type="none"/>
              </a:ln>
            </p:spPr>
          </p:cxnSp>
          <p:cxnSp>
            <p:nvCxnSpPr>
              <p:cNvPr id="925" name="Google Shape;925;p131"/>
              <p:cNvCxnSpPr>
                <a:stCxn id="916" idx="2"/>
                <a:endCxn id="918" idx="0"/>
              </p:cNvCxnSpPr>
              <p:nvPr/>
            </p:nvCxnSpPr>
            <p:spPr>
              <a:xfrm flipH="1" rot="-5400000">
                <a:off x="2063346" y="1595570"/>
                <a:ext cx="359700" cy="1708500"/>
              </a:xfrm>
              <a:prstGeom prst="bentConnector3">
                <a:avLst>
                  <a:gd fmla="val 49997" name="adj1"/>
                </a:avLst>
              </a:prstGeom>
              <a:noFill/>
              <a:ln cap="flat" cmpd="sng" w="19050">
                <a:solidFill>
                  <a:srgbClr val="1B5162"/>
                </a:solidFill>
                <a:prstDash val="solid"/>
                <a:round/>
                <a:headEnd len="med" w="med" type="none"/>
                <a:tailEnd len="med" w="med" type="none"/>
              </a:ln>
            </p:spPr>
          </p:cxnSp>
          <p:grpSp>
            <p:nvGrpSpPr>
              <p:cNvPr id="926" name="Google Shape;926;p131"/>
              <p:cNvGrpSpPr/>
              <p:nvPr/>
            </p:nvGrpSpPr>
            <p:grpSpPr>
              <a:xfrm>
                <a:off x="3272895" y="4678134"/>
                <a:ext cx="1513149" cy="608100"/>
                <a:chOff x="3294750" y="4716234"/>
                <a:chExt cx="1600200" cy="608100"/>
              </a:xfrm>
            </p:grpSpPr>
            <p:sp>
              <p:nvSpPr>
                <p:cNvPr id="927" name="Google Shape;927;p131"/>
                <p:cNvSpPr/>
                <p:nvPr/>
              </p:nvSpPr>
              <p:spPr>
                <a:xfrm>
                  <a:off x="3294750" y="4716234"/>
                  <a:ext cx="1524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131"/>
                <p:cNvSpPr/>
                <p:nvPr/>
              </p:nvSpPr>
              <p:spPr>
                <a:xfrm>
                  <a:off x="3370950" y="4792434"/>
                  <a:ext cx="1524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External Tables</a:t>
                  </a:r>
                  <a:endParaRPr>
                    <a:latin typeface="DM Sans"/>
                    <a:ea typeface="DM Sans"/>
                    <a:cs typeface="DM Sans"/>
                    <a:sym typeface="DM Sans"/>
                  </a:endParaRPr>
                </a:p>
              </p:txBody>
            </p:sp>
          </p:grpSp>
          <p:grpSp>
            <p:nvGrpSpPr>
              <p:cNvPr id="929" name="Google Shape;929;p131"/>
              <p:cNvGrpSpPr/>
              <p:nvPr/>
            </p:nvGrpSpPr>
            <p:grpSpPr>
              <a:xfrm>
                <a:off x="4999414" y="4678134"/>
                <a:ext cx="1513149" cy="608100"/>
                <a:chOff x="4995886" y="4716234"/>
                <a:chExt cx="1600200" cy="608100"/>
              </a:xfrm>
            </p:grpSpPr>
            <p:sp>
              <p:nvSpPr>
                <p:cNvPr id="930" name="Google Shape;930;p131"/>
                <p:cNvSpPr/>
                <p:nvPr/>
              </p:nvSpPr>
              <p:spPr>
                <a:xfrm>
                  <a:off x="4995886" y="4716234"/>
                  <a:ext cx="1524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1" name="Google Shape;931;p131"/>
                <p:cNvSpPr/>
                <p:nvPr/>
              </p:nvSpPr>
              <p:spPr>
                <a:xfrm>
                  <a:off x="5072086" y="4792434"/>
                  <a:ext cx="1524000" cy="531900"/>
                </a:xfrm>
                <a:prstGeom prst="roundRect">
                  <a:avLst>
                    <a:gd fmla="val 16667" name="adj"/>
                  </a:avLst>
                </a:prstGeom>
                <a:solidFill>
                  <a:srgbClr val="85DDB5"/>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B3139"/>
                      </a:solidFill>
                      <a:latin typeface="DM Sans"/>
                      <a:ea typeface="DM Sans"/>
                      <a:cs typeface="DM Sans"/>
                      <a:sym typeface="DM Sans"/>
                    </a:rPr>
                    <a:t>Managed Tables</a:t>
                  </a:r>
                  <a:endParaRPr>
                    <a:solidFill>
                      <a:srgbClr val="1B3139"/>
                    </a:solidFill>
                    <a:latin typeface="DM Sans"/>
                    <a:ea typeface="DM Sans"/>
                    <a:cs typeface="DM Sans"/>
                    <a:sym typeface="DM Sans"/>
                  </a:endParaRPr>
                </a:p>
              </p:txBody>
            </p:sp>
          </p:grpSp>
          <p:cxnSp>
            <p:nvCxnSpPr>
              <p:cNvPr id="932" name="Google Shape;932;p131"/>
              <p:cNvCxnSpPr>
                <a:stCxn id="918" idx="2"/>
                <a:endCxn id="919" idx="0"/>
              </p:cNvCxnSpPr>
              <p:nvPr/>
            </p:nvCxnSpPr>
            <p:spPr>
              <a:xfrm rot="5400000">
                <a:off x="2429584" y="2985600"/>
                <a:ext cx="492000" cy="843900"/>
              </a:xfrm>
              <a:prstGeom prst="bentConnector3">
                <a:avLst>
                  <a:gd fmla="val 50012" name="adj1"/>
                </a:avLst>
              </a:prstGeom>
              <a:noFill/>
              <a:ln cap="flat" cmpd="sng" w="19050">
                <a:solidFill>
                  <a:srgbClr val="1B5162"/>
                </a:solidFill>
                <a:prstDash val="solid"/>
                <a:round/>
                <a:headEnd len="med" w="med" type="none"/>
                <a:tailEnd len="med" w="med" type="none"/>
              </a:ln>
            </p:spPr>
          </p:cxnSp>
          <p:cxnSp>
            <p:nvCxnSpPr>
              <p:cNvPr id="933" name="Google Shape;933;p131"/>
              <p:cNvCxnSpPr>
                <a:stCxn id="918" idx="2"/>
                <a:endCxn id="920" idx="0"/>
              </p:cNvCxnSpPr>
              <p:nvPr/>
            </p:nvCxnSpPr>
            <p:spPr>
              <a:xfrm flipH="1" rot="-5400000">
                <a:off x="3298534" y="2960550"/>
                <a:ext cx="492000" cy="894000"/>
              </a:xfrm>
              <a:prstGeom prst="bentConnector3">
                <a:avLst>
                  <a:gd fmla="val 50012" name="adj1"/>
                </a:avLst>
              </a:prstGeom>
              <a:noFill/>
              <a:ln cap="flat" cmpd="sng" w="19050">
                <a:solidFill>
                  <a:srgbClr val="1B5162"/>
                </a:solidFill>
                <a:prstDash val="solid"/>
                <a:round/>
                <a:headEnd len="med" w="med" type="none"/>
                <a:tailEnd len="med" w="med" type="none"/>
              </a:ln>
            </p:spPr>
          </p:cxnSp>
          <p:cxnSp>
            <p:nvCxnSpPr>
              <p:cNvPr id="934" name="Google Shape;934;p131"/>
              <p:cNvCxnSpPr>
                <a:stCxn id="920" idx="2"/>
                <a:endCxn id="922" idx="0"/>
              </p:cNvCxnSpPr>
              <p:nvPr/>
            </p:nvCxnSpPr>
            <p:spPr>
              <a:xfrm rot="5400000">
                <a:off x="2887200" y="3573864"/>
                <a:ext cx="492600" cy="1716000"/>
              </a:xfrm>
              <a:prstGeom prst="bentConnector3">
                <a:avLst>
                  <a:gd fmla="val 49997" name="adj1"/>
                </a:avLst>
              </a:prstGeom>
              <a:noFill/>
              <a:ln cap="flat" cmpd="sng" w="19050">
                <a:solidFill>
                  <a:srgbClr val="1B5162"/>
                </a:solidFill>
                <a:prstDash val="solid"/>
                <a:round/>
                <a:headEnd len="med" w="med" type="none"/>
                <a:tailEnd len="med" w="med" type="none"/>
              </a:ln>
            </p:spPr>
          </p:cxnSp>
          <p:cxnSp>
            <p:nvCxnSpPr>
              <p:cNvPr id="935" name="Google Shape;935;p131"/>
              <p:cNvCxnSpPr>
                <a:stCxn id="920" idx="2"/>
                <a:endCxn id="927" idx="0"/>
              </p:cNvCxnSpPr>
              <p:nvPr/>
            </p:nvCxnSpPr>
            <p:spPr>
              <a:xfrm>
                <a:off x="3991500" y="4185564"/>
                <a:ext cx="1800" cy="492600"/>
              </a:xfrm>
              <a:prstGeom prst="straightConnector1">
                <a:avLst/>
              </a:prstGeom>
              <a:noFill/>
              <a:ln cap="flat" cmpd="sng" w="9525">
                <a:solidFill>
                  <a:srgbClr val="1B5162"/>
                </a:solidFill>
                <a:prstDash val="solid"/>
                <a:round/>
                <a:headEnd len="med" w="med" type="none"/>
                <a:tailEnd len="med" w="med" type="none"/>
              </a:ln>
            </p:spPr>
          </p:cxnSp>
          <p:cxnSp>
            <p:nvCxnSpPr>
              <p:cNvPr id="936" name="Google Shape;936;p131"/>
              <p:cNvCxnSpPr>
                <a:stCxn id="920" idx="2"/>
                <a:endCxn id="930" idx="0"/>
              </p:cNvCxnSpPr>
              <p:nvPr/>
            </p:nvCxnSpPr>
            <p:spPr>
              <a:xfrm flipH="1" rot="-5400000">
                <a:off x="4609500" y="3567564"/>
                <a:ext cx="492600" cy="1728600"/>
              </a:xfrm>
              <a:prstGeom prst="bentConnector3">
                <a:avLst>
                  <a:gd fmla="val 49997" name="adj1"/>
                </a:avLst>
              </a:prstGeom>
              <a:noFill/>
              <a:ln cap="flat" cmpd="sng" w="19050">
                <a:solidFill>
                  <a:srgbClr val="1B5162"/>
                </a:solidFill>
                <a:prstDash val="solid"/>
                <a:round/>
                <a:headEnd len="med" w="med" type="none"/>
                <a:tailEnd len="med" w="med" type="none"/>
              </a:ln>
            </p:spPr>
          </p:cxnSp>
        </p:grpSp>
        <p:sp>
          <p:nvSpPr>
            <p:cNvPr id="937" name="Google Shape;937;p131"/>
            <p:cNvSpPr/>
            <p:nvPr/>
          </p:nvSpPr>
          <p:spPr>
            <a:xfrm>
              <a:off x="514025" y="2561695"/>
              <a:ext cx="1264800" cy="491400"/>
            </a:xfrm>
            <a:prstGeom prst="roundRect">
              <a:avLst>
                <a:gd fmla="val 16667" name="adj"/>
              </a:avLst>
            </a:prstGeom>
            <a:solidFill>
              <a:srgbClr val="618794"/>
            </a:solidFill>
            <a:ln cap="flat" cmpd="sng" w="9525">
              <a:solidFill>
                <a:srgbClr val="61879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rPr>
                <a:t>hive_metastore</a:t>
              </a:r>
              <a:endParaRPr>
                <a:solidFill>
                  <a:schemeClr val="dk1"/>
                </a:solidFill>
              </a:endParaRPr>
            </a:p>
            <a:p>
              <a:pPr indent="0" lvl="0" marL="0" rtl="0" algn="ctr">
                <a:spcBef>
                  <a:spcPts val="0"/>
                </a:spcBef>
                <a:spcAft>
                  <a:spcPts val="0"/>
                </a:spcAft>
                <a:buNone/>
              </a:pPr>
              <a:r>
                <a:rPr lang="en">
                  <a:solidFill>
                    <a:schemeClr val="dk1"/>
                  </a:solidFill>
                </a:rPr>
                <a:t>(legacy)</a:t>
              </a:r>
              <a:endParaRPr>
                <a:solidFill>
                  <a:schemeClr val="dk1"/>
                </a:solidFill>
              </a:endParaRPr>
            </a:p>
          </p:txBody>
        </p:sp>
        <p:cxnSp>
          <p:nvCxnSpPr>
            <p:cNvPr id="938" name="Google Shape;938;p131"/>
            <p:cNvCxnSpPr>
              <a:stCxn id="916" idx="2"/>
              <a:endCxn id="937" idx="0"/>
            </p:cNvCxnSpPr>
            <p:nvPr/>
          </p:nvCxnSpPr>
          <p:spPr>
            <a:xfrm rot="5400000">
              <a:off x="1693077" y="1682643"/>
              <a:ext cx="332400" cy="1425900"/>
            </a:xfrm>
            <a:prstGeom prst="bentConnector3">
              <a:avLst>
                <a:gd fmla="val 49985" name="adj1"/>
              </a:avLst>
            </a:prstGeom>
            <a:noFill/>
            <a:ln cap="flat" cmpd="sng" w="9525">
              <a:solidFill>
                <a:srgbClr val="1B5162"/>
              </a:solidFill>
              <a:prstDash val="dot"/>
              <a:round/>
              <a:headEnd len="med" w="med" type="none"/>
              <a:tailEnd len="med" w="med" type="none"/>
            </a:ln>
          </p:spPr>
        </p:cxnSp>
      </p:grpSp>
      <p:sp>
        <p:nvSpPr>
          <p:cNvPr id="939" name="Google Shape;939;p131"/>
          <p:cNvSpPr/>
          <p:nvPr/>
        </p:nvSpPr>
        <p:spPr>
          <a:xfrm>
            <a:off x="5494749" y="4205200"/>
            <a:ext cx="1265700" cy="491400"/>
          </a:xfrm>
          <a:prstGeom prst="roundRect">
            <a:avLst>
              <a:gd fmla="val 16667" name="adj"/>
            </a:avLst>
          </a:prstGeom>
          <a:solidFill>
            <a:srgbClr val="618794"/>
          </a:solidFill>
          <a:ln cap="flat" cmpd="sng" w="9525">
            <a:solidFill>
              <a:srgbClr val="6187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default</a:t>
            </a:r>
            <a:br>
              <a:rPr lang="en">
                <a:solidFill>
                  <a:schemeClr val="dk1"/>
                </a:solidFill>
                <a:latin typeface="DM Sans"/>
                <a:ea typeface="DM Sans"/>
                <a:cs typeface="DM Sans"/>
                <a:sym typeface="DM Sans"/>
              </a:rPr>
            </a:br>
            <a:r>
              <a:rPr lang="en">
                <a:solidFill>
                  <a:schemeClr val="dk1"/>
                </a:solidFill>
                <a:latin typeface="DM Sans"/>
                <a:ea typeface="DM Sans"/>
                <a:cs typeface="DM Sans"/>
                <a:sym typeface="DM Sans"/>
              </a:rPr>
              <a:t>(database)</a:t>
            </a:r>
            <a:endParaRPr>
              <a:solidFill>
                <a:schemeClr val="dk1"/>
              </a:solidFill>
              <a:latin typeface="DM Sans"/>
              <a:ea typeface="DM Sans"/>
              <a:cs typeface="DM Sans"/>
              <a:sym typeface="DM Sans"/>
            </a:endParaRPr>
          </a:p>
        </p:txBody>
      </p:sp>
      <p:sp>
        <p:nvSpPr>
          <p:cNvPr id="940" name="Google Shape;940;p131"/>
          <p:cNvSpPr/>
          <p:nvPr/>
        </p:nvSpPr>
        <p:spPr>
          <a:xfrm>
            <a:off x="5494749" y="5197075"/>
            <a:ext cx="1265700" cy="491400"/>
          </a:xfrm>
          <a:prstGeom prst="roundRect">
            <a:avLst>
              <a:gd fmla="val 16667" name="adj"/>
            </a:avLst>
          </a:prstGeom>
          <a:solidFill>
            <a:srgbClr val="618794"/>
          </a:solidFill>
          <a:ln cap="flat" cmpd="sng" w="9525">
            <a:solidFill>
              <a:srgbClr val="6187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customers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
                <a:solidFill>
                  <a:schemeClr val="dk1"/>
                </a:solidFill>
                <a:latin typeface="DM Sans"/>
                <a:ea typeface="DM Sans"/>
                <a:cs typeface="DM Sans"/>
                <a:sym typeface="DM Sans"/>
              </a:rPr>
              <a:t>(table)</a:t>
            </a:r>
            <a:endParaRPr>
              <a:solidFill>
                <a:schemeClr val="dk1"/>
              </a:solidFill>
              <a:latin typeface="DM Sans"/>
              <a:ea typeface="DM Sans"/>
              <a:cs typeface="DM Sans"/>
              <a:sym typeface="DM Sans"/>
            </a:endParaRPr>
          </a:p>
        </p:txBody>
      </p:sp>
      <p:cxnSp>
        <p:nvCxnSpPr>
          <p:cNvPr id="941" name="Google Shape;941;p131"/>
          <p:cNvCxnSpPr>
            <a:stCxn id="937" idx="2"/>
            <a:endCxn id="939" idx="0"/>
          </p:cNvCxnSpPr>
          <p:nvPr/>
        </p:nvCxnSpPr>
        <p:spPr>
          <a:xfrm flipH="1" rot="-5400000">
            <a:off x="5921949" y="3999375"/>
            <a:ext cx="411000" cy="600"/>
          </a:xfrm>
          <a:prstGeom prst="bentConnector3">
            <a:avLst>
              <a:gd fmla="val 50003" name="adj1"/>
            </a:avLst>
          </a:prstGeom>
          <a:noFill/>
          <a:ln cap="flat" cmpd="sng" w="9525">
            <a:solidFill>
              <a:srgbClr val="1B5162"/>
            </a:solidFill>
            <a:prstDash val="solid"/>
            <a:round/>
            <a:headEnd len="med" w="med" type="none"/>
            <a:tailEnd len="med" w="med" type="none"/>
          </a:ln>
        </p:spPr>
      </p:cxnSp>
      <p:cxnSp>
        <p:nvCxnSpPr>
          <p:cNvPr id="942" name="Google Shape;942;p131"/>
          <p:cNvCxnSpPr>
            <a:stCxn id="939" idx="2"/>
            <a:endCxn id="940" idx="0"/>
          </p:cNvCxnSpPr>
          <p:nvPr/>
        </p:nvCxnSpPr>
        <p:spPr>
          <a:xfrm flipH="1" rot="-5400000">
            <a:off x="5877699" y="4946500"/>
            <a:ext cx="500400" cy="600"/>
          </a:xfrm>
          <a:prstGeom prst="bentConnector3">
            <a:avLst>
              <a:gd fmla="val 50007" name="adj1"/>
            </a:avLst>
          </a:prstGeom>
          <a:noFill/>
          <a:ln cap="flat" cmpd="sng" w="9525">
            <a:solidFill>
              <a:srgbClr val="1B5162"/>
            </a:solidFill>
            <a:prstDash val="solid"/>
            <a:round/>
            <a:headEnd len="med" w="med" type="none"/>
            <a:tailEnd len="med" w="med" type="none"/>
          </a:ln>
        </p:spPr>
      </p:cxnSp>
      <p:pic>
        <p:nvPicPr>
          <p:cNvPr descr="Databricks · GitHub" id="943" name="Google Shape;943;p131"/>
          <p:cNvPicPr preferRelativeResize="0"/>
          <p:nvPr/>
        </p:nvPicPr>
        <p:blipFill>
          <a:blip r:embed="rId3">
            <a:alphaModFix/>
          </a:blip>
          <a:stretch>
            <a:fillRect/>
          </a:stretch>
        </p:blipFill>
        <p:spPr>
          <a:xfrm>
            <a:off x="6727499" y="2529624"/>
            <a:ext cx="411000" cy="411000"/>
          </a:xfrm>
          <a:prstGeom prst="rect">
            <a:avLst/>
          </a:prstGeom>
          <a:noFill/>
          <a:ln>
            <a:noFill/>
          </a:ln>
        </p:spPr>
      </p:pic>
      <p:pic>
        <p:nvPicPr>
          <p:cNvPr descr="A cartoon of a person&#10;&#10;Description automatically generated" id="944" name="Google Shape;944;p131"/>
          <p:cNvPicPr preferRelativeResize="0"/>
          <p:nvPr/>
        </p:nvPicPr>
        <p:blipFill>
          <a:blip r:embed="rId4">
            <a:alphaModFix/>
          </a:blip>
          <a:stretch>
            <a:fillRect/>
          </a:stretch>
        </p:blipFill>
        <p:spPr>
          <a:xfrm>
            <a:off x="11472425" y="139886"/>
            <a:ext cx="411000" cy="9394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2F38"/>
        </a:solidFill>
      </p:bgPr>
    </p:bg>
    <p:spTree>
      <p:nvGrpSpPr>
        <p:cNvPr id="948" name="Shape 948"/>
        <p:cNvGrpSpPr/>
        <p:nvPr/>
      </p:nvGrpSpPr>
      <p:grpSpPr>
        <a:xfrm>
          <a:off x="0" y="0"/>
          <a:ext cx="0" cy="0"/>
          <a:chOff x="0" y="0"/>
          <a:chExt cx="0" cy="0"/>
        </a:xfrm>
      </p:grpSpPr>
      <p:sp>
        <p:nvSpPr>
          <p:cNvPr id="949" name="Google Shape;949;p132"/>
          <p:cNvSpPr txBox="1"/>
          <p:nvPr>
            <p:ph type="title"/>
          </p:nvPr>
        </p:nvSpPr>
        <p:spPr>
          <a:xfrm>
            <a:off x="609450" y="469525"/>
            <a:ext cx="10499100" cy="1076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A</a:t>
            </a:r>
            <a:r>
              <a:rPr lang="en">
                <a:solidFill>
                  <a:schemeClr val="lt1"/>
                </a:solidFill>
              </a:rPr>
              <a:t>vailable </a:t>
            </a:r>
            <a:r>
              <a:rPr lang="en"/>
              <a:t>natively in Databricks Notebooks, SQL editor, and file editor</a:t>
            </a:r>
            <a:endParaRPr/>
          </a:p>
        </p:txBody>
      </p:sp>
      <p:sp>
        <p:nvSpPr>
          <p:cNvPr id="950" name="Google Shape;950;p132"/>
          <p:cNvSpPr txBox="1"/>
          <p:nvPr>
            <p:ph idx="2" type="body"/>
          </p:nvPr>
        </p:nvSpPr>
        <p:spPr>
          <a:xfrm>
            <a:off x="645725" y="2078650"/>
            <a:ext cx="5646000" cy="4108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2600"/>
              <a:t>Integrates with existing tools and workstreams</a:t>
            </a:r>
            <a:br>
              <a:rPr lang="en" sz="2600"/>
            </a:br>
            <a:endParaRPr sz="2600">
              <a:solidFill>
                <a:schemeClr val="lt1"/>
              </a:solidFill>
            </a:endParaRPr>
          </a:p>
          <a:p>
            <a:pPr indent="0" lvl="0" marL="0" rtl="0" algn="l">
              <a:lnSpc>
                <a:spcPct val="115000"/>
              </a:lnSpc>
              <a:spcBef>
                <a:spcPts val="0"/>
              </a:spcBef>
              <a:spcAft>
                <a:spcPts val="0"/>
              </a:spcAft>
              <a:buNone/>
            </a:pPr>
            <a:r>
              <a:rPr lang="en" sz="2600"/>
              <a:t>Increases productivity for every user persona - from data engineers and analysts to data scientists</a:t>
            </a:r>
            <a:endParaRPr sz="1700"/>
          </a:p>
        </p:txBody>
      </p:sp>
      <p:sp>
        <p:nvSpPr>
          <p:cNvPr id="951" name="Google Shape;951;p132"/>
          <p:cNvSpPr/>
          <p:nvPr/>
        </p:nvSpPr>
        <p:spPr>
          <a:xfrm>
            <a:off x="7026254" y="2317831"/>
            <a:ext cx="3689700" cy="3633900"/>
          </a:xfrm>
          <a:prstGeom prst="ellipse">
            <a:avLst/>
          </a:prstGeom>
          <a:noFill/>
          <a:ln cap="flat" cmpd="sng" w="19050">
            <a:solidFill>
              <a:srgbClr val="FFFFFF"/>
            </a:solidFill>
            <a:prstDash val="dash"/>
            <a:round/>
            <a:headEnd len="sm" w="sm" type="none"/>
            <a:tailEnd len="sm" w="sm" type="none"/>
          </a:ln>
        </p:spPr>
        <p:txBody>
          <a:bodyPr anchorCtr="0" anchor="ctr" bIns="23800" lIns="23800" spcFirstLastPara="1" rIns="23800" wrap="square" tIns="238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400" u="none" cap="none" strike="noStrike">
              <a:solidFill>
                <a:srgbClr val="EDEEF1"/>
              </a:solidFill>
              <a:latin typeface="DM Sans"/>
              <a:ea typeface="DM Sans"/>
              <a:cs typeface="DM Sans"/>
              <a:sym typeface="DM Sans"/>
            </a:endParaRPr>
          </a:p>
        </p:txBody>
      </p:sp>
      <p:sp>
        <p:nvSpPr>
          <p:cNvPr id="952" name="Google Shape;952;p132"/>
          <p:cNvSpPr/>
          <p:nvPr/>
        </p:nvSpPr>
        <p:spPr>
          <a:xfrm>
            <a:off x="7652368" y="2923724"/>
            <a:ext cx="2439808" cy="1192937"/>
          </a:xfrm>
          <a:custGeom>
            <a:rect b="b" l="l" r="r" t="t"/>
            <a:pathLst>
              <a:path extrusionOk="0" h="1236204" w="2489600">
                <a:moveTo>
                  <a:pt x="1244800" y="0"/>
                </a:moveTo>
                <a:cubicBezTo>
                  <a:pt x="1889553" y="0"/>
                  <a:pt x="2419858" y="490009"/>
                  <a:pt x="2483628" y="1117937"/>
                </a:cubicBezTo>
                <a:lnTo>
                  <a:pt x="2489600" y="1236204"/>
                </a:lnTo>
                <a:lnTo>
                  <a:pt x="0" y="1236204"/>
                </a:lnTo>
                <a:lnTo>
                  <a:pt x="5972" y="1117937"/>
                </a:lnTo>
                <a:cubicBezTo>
                  <a:pt x="69742" y="490009"/>
                  <a:pt x="600048" y="0"/>
                  <a:pt x="1244800" y="0"/>
                </a:cubicBezTo>
                <a:close/>
              </a:path>
            </a:pathLst>
          </a:custGeom>
          <a:solidFill>
            <a:srgbClr val="007E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400" u="none" cap="none" strike="noStrike">
              <a:solidFill>
                <a:srgbClr val="F9F7F4"/>
              </a:solidFill>
              <a:latin typeface="Arial"/>
              <a:ea typeface="Arial"/>
              <a:cs typeface="Arial"/>
              <a:sym typeface="Arial"/>
            </a:endParaRPr>
          </a:p>
        </p:txBody>
      </p:sp>
      <p:sp>
        <p:nvSpPr>
          <p:cNvPr id="953" name="Google Shape;953;p132"/>
          <p:cNvSpPr/>
          <p:nvPr/>
        </p:nvSpPr>
        <p:spPr>
          <a:xfrm>
            <a:off x="7807900" y="3076921"/>
            <a:ext cx="2128923" cy="1039872"/>
          </a:xfrm>
          <a:custGeom>
            <a:rect b="b" l="l" r="r" t="t"/>
            <a:pathLst>
              <a:path extrusionOk="0" h="1077588" w="2172370">
                <a:moveTo>
                  <a:pt x="1086185" y="0"/>
                </a:moveTo>
                <a:cubicBezTo>
                  <a:pt x="1648813" y="0"/>
                  <a:pt x="2111570" y="427593"/>
                  <a:pt x="2167217" y="975539"/>
                </a:cubicBezTo>
                <a:lnTo>
                  <a:pt x="2172370" y="1077588"/>
                </a:lnTo>
                <a:lnTo>
                  <a:pt x="0" y="1077588"/>
                </a:lnTo>
                <a:lnTo>
                  <a:pt x="5153" y="975539"/>
                </a:lnTo>
                <a:cubicBezTo>
                  <a:pt x="60800" y="427593"/>
                  <a:pt x="523558" y="0"/>
                  <a:pt x="1086185" y="0"/>
                </a:cubicBezTo>
                <a:close/>
              </a:path>
            </a:pathLst>
          </a:custGeom>
          <a:solidFill>
            <a:srgbClr val="5FD7A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400" u="none" cap="none" strike="noStrike">
              <a:solidFill>
                <a:srgbClr val="F9F7F4"/>
              </a:solidFill>
              <a:latin typeface="Arial"/>
              <a:ea typeface="Arial"/>
              <a:cs typeface="Arial"/>
              <a:sym typeface="Arial"/>
            </a:endParaRPr>
          </a:p>
        </p:txBody>
      </p:sp>
      <p:grpSp>
        <p:nvGrpSpPr>
          <p:cNvPr id="954" name="Google Shape;954;p132"/>
          <p:cNvGrpSpPr/>
          <p:nvPr/>
        </p:nvGrpSpPr>
        <p:grpSpPr>
          <a:xfrm>
            <a:off x="7610095" y="2890954"/>
            <a:ext cx="2522299" cy="2484231"/>
            <a:chOff x="7845302" y="3166009"/>
            <a:chExt cx="2572200" cy="2572200"/>
          </a:xfrm>
        </p:grpSpPr>
        <p:sp>
          <p:nvSpPr>
            <p:cNvPr id="955" name="Google Shape;955;p132"/>
            <p:cNvSpPr/>
            <p:nvPr/>
          </p:nvSpPr>
          <p:spPr>
            <a:xfrm>
              <a:off x="7845302" y="3166009"/>
              <a:ext cx="2572200" cy="2572200"/>
            </a:xfrm>
            <a:prstGeom prst="ellipse">
              <a:avLst/>
            </a:prstGeom>
            <a:solidFill>
              <a:schemeClr val="accent6"/>
            </a:solidFill>
            <a:ln cap="flat" cmpd="sng" w="25400">
              <a:solidFill>
                <a:srgbClr val="E4D6BC"/>
              </a:solidFill>
              <a:prstDash val="solid"/>
              <a:round/>
              <a:headEnd len="sm" w="sm" type="none"/>
              <a:tailEnd len="sm" w="sm" type="none"/>
            </a:ln>
          </p:spPr>
          <p:txBody>
            <a:bodyPr anchorCtr="0" anchor="ctr" bIns="23800" lIns="23800" spcFirstLastPara="1" rIns="23800" wrap="square" tIns="23800">
              <a:noAutofit/>
            </a:bodyPr>
            <a:lstStyle/>
            <a:p>
              <a:pPr indent="0" lvl="0" marL="0" marR="0" rtl="0" algn="ctr">
                <a:lnSpc>
                  <a:spcPct val="100000"/>
                </a:lnSpc>
                <a:spcBef>
                  <a:spcPts val="0"/>
                </a:spcBef>
                <a:spcAft>
                  <a:spcPts val="0"/>
                </a:spcAft>
                <a:buNone/>
              </a:pPr>
              <a:r>
                <a:t/>
              </a:r>
              <a:endParaRPr b="0" i="0" sz="400" u="none" cap="none" strike="noStrike">
                <a:solidFill>
                  <a:srgbClr val="EDEEF1"/>
                </a:solidFill>
                <a:latin typeface="DM Sans"/>
                <a:ea typeface="DM Sans"/>
                <a:cs typeface="DM Sans"/>
                <a:sym typeface="DM Sans"/>
              </a:endParaRPr>
            </a:p>
          </p:txBody>
        </p:sp>
        <p:sp>
          <p:nvSpPr>
            <p:cNvPr id="956" name="Google Shape;956;p132"/>
            <p:cNvSpPr/>
            <p:nvPr/>
          </p:nvSpPr>
          <p:spPr>
            <a:xfrm>
              <a:off x="7886208" y="3206915"/>
              <a:ext cx="2490600" cy="2490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400" u="none" cap="none" strike="noStrike">
                <a:solidFill>
                  <a:srgbClr val="F9F7F4"/>
                </a:solidFill>
                <a:latin typeface="Arial"/>
                <a:ea typeface="Arial"/>
                <a:cs typeface="Arial"/>
                <a:sym typeface="Arial"/>
              </a:endParaRPr>
            </a:p>
          </p:txBody>
        </p:sp>
        <p:sp>
          <p:nvSpPr>
            <p:cNvPr id="957" name="Google Shape;957;p132"/>
            <p:cNvSpPr/>
            <p:nvPr/>
          </p:nvSpPr>
          <p:spPr>
            <a:xfrm>
              <a:off x="8044824" y="3365531"/>
              <a:ext cx="2173200" cy="2173200"/>
            </a:xfrm>
            <a:prstGeom prst="ellipse">
              <a:avLst/>
            </a:prstGeom>
            <a:solidFill>
              <a:schemeClr val="accent6"/>
            </a:solidFill>
            <a:ln>
              <a:noFill/>
            </a:ln>
            <a:effectLst>
              <a:outerShdw blurRad="317500" sx="102000" rotWithShape="0" algn="ctr" sy="102000">
                <a:srgbClr val="000000">
                  <a:alpha val="207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400" u="none" cap="none" strike="noStrike">
                <a:solidFill>
                  <a:srgbClr val="F9F7F4"/>
                </a:solidFill>
                <a:latin typeface="Arial"/>
                <a:ea typeface="Arial"/>
                <a:cs typeface="Arial"/>
                <a:sym typeface="Arial"/>
              </a:endParaRPr>
            </a:p>
          </p:txBody>
        </p:sp>
      </p:grpSp>
      <p:sp>
        <p:nvSpPr>
          <p:cNvPr id="958" name="Google Shape;958;p132"/>
          <p:cNvSpPr/>
          <p:nvPr/>
        </p:nvSpPr>
        <p:spPr>
          <a:xfrm>
            <a:off x="10387566" y="3645085"/>
            <a:ext cx="720900" cy="7101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t" bIns="11900" lIns="23800" spcFirstLastPara="1" rIns="23800" wrap="square" tIns="11900">
            <a:no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pic>
        <p:nvPicPr>
          <p:cNvPr id="959" name="Google Shape;959;p132"/>
          <p:cNvPicPr preferRelativeResize="0"/>
          <p:nvPr/>
        </p:nvPicPr>
        <p:blipFill rotWithShape="1">
          <a:blip r:embed="rId3">
            <a:alphaModFix/>
          </a:blip>
          <a:srcRect b="0" l="0" r="0" t="0"/>
          <a:stretch/>
        </p:blipFill>
        <p:spPr>
          <a:xfrm>
            <a:off x="10443384" y="3699460"/>
            <a:ext cx="609379" cy="601417"/>
          </a:xfrm>
          <a:prstGeom prst="rect">
            <a:avLst/>
          </a:prstGeom>
          <a:noFill/>
          <a:ln>
            <a:noFill/>
          </a:ln>
        </p:spPr>
      </p:pic>
      <p:sp>
        <p:nvSpPr>
          <p:cNvPr id="960" name="Google Shape;960;p132"/>
          <p:cNvSpPr/>
          <p:nvPr/>
        </p:nvSpPr>
        <p:spPr>
          <a:xfrm>
            <a:off x="6630475" y="3652064"/>
            <a:ext cx="720900" cy="7101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t" bIns="11900" lIns="23800" spcFirstLastPara="1" rIns="23800" wrap="square" tIns="11900">
            <a:no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pic>
        <p:nvPicPr>
          <p:cNvPr descr="Icon&#10;&#10;Description automatically generated" id="961" name="Google Shape;961;p132"/>
          <p:cNvPicPr preferRelativeResize="0"/>
          <p:nvPr/>
        </p:nvPicPr>
        <p:blipFill rotWithShape="1">
          <a:blip r:embed="rId4">
            <a:alphaModFix/>
          </a:blip>
          <a:srcRect b="0" l="0" r="0" t="0"/>
          <a:stretch/>
        </p:blipFill>
        <p:spPr>
          <a:xfrm>
            <a:off x="6690852" y="3711533"/>
            <a:ext cx="600258" cy="591228"/>
          </a:xfrm>
          <a:prstGeom prst="rect">
            <a:avLst/>
          </a:prstGeom>
          <a:noFill/>
          <a:ln>
            <a:noFill/>
          </a:ln>
        </p:spPr>
      </p:pic>
      <p:sp>
        <p:nvSpPr>
          <p:cNvPr id="962" name="Google Shape;962;p132"/>
          <p:cNvSpPr/>
          <p:nvPr/>
        </p:nvSpPr>
        <p:spPr>
          <a:xfrm>
            <a:off x="8524708" y="2005462"/>
            <a:ext cx="720900" cy="7104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t" bIns="11900" lIns="23800" spcFirstLastPara="1" rIns="23800" wrap="square" tIns="11900">
            <a:no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sp>
        <p:nvSpPr>
          <p:cNvPr id="963" name="Google Shape;963;p132"/>
          <p:cNvSpPr/>
          <p:nvPr/>
        </p:nvSpPr>
        <p:spPr>
          <a:xfrm>
            <a:off x="7278948" y="2443350"/>
            <a:ext cx="720900" cy="7101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t" bIns="11900" lIns="23800" spcFirstLastPara="1" rIns="23800" wrap="square" tIns="11900">
            <a:no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pic>
        <p:nvPicPr>
          <p:cNvPr id="964" name="Google Shape;964;p132"/>
          <p:cNvPicPr preferRelativeResize="0"/>
          <p:nvPr/>
        </p:nvPicPr>
        <p:blipFill>
          <a:blip r:embed="rId5">
            <a:alphaModFix/>
          </a:blip>
          <a:stretch>
            <a:fillRect/>
          </a:stretch>
        </p:blipFill>
        <p:spPr>
          <a:xfrm>
            <a:off x="8668437" y="2137634"/>
            <a:ext cx="433599" cy="417772"/>
          </a:xfrm>
          <a:prstGeom prst="rect">
            <a:avLst/>
          </a:prstGeom>
          <a:noFill/>
          <a:ln>
            <a:noFill/>
          </a:ln>
        </p:spPr>
      </p:pic>
      <p:pic>
        <p:nvPicPr>
          <p:cNvPr id="965" name="Google Shape;965;p132"/>
          <p:cNvPicPr preferRelativeResize="0"/>
          <p:nvPr/>
        </p:nvPicPr>
        <p:blipFill>
          <a:blip r:embed="rId6">
            <a:alphaModFix/>
          </a:blip>
          <a:stretch>
            <a:fillRect/>
          </a:stretch>
        </p:blipFill>
        <p:spPr>
          <a:xfrm>
            <a:off x="7934389" y="3198013"/>
            <a:ext cx="1901652" cy="1873640"/>
          </a:xfrm>
          <a:prstGeom prst="rect">
            <a:avLst/>
          </a:prstGeom>
          <a:noFill/>
          <a:ln>
            <a:noFill/>
          </a:ln>
        </p:spPr>
      </p:pic>
      <p:sp>
        <p:nvSpPr>
          <p:cNvPr id="966" name="Google Shape;966;p132"/>
          <p:cNvSpPr/>
          <p:nvPr/>
        </p:nvSpPr>
        <p:spPr>
          <a:xfrm>
            <a:off x="9891848" y="2573054"/>
            <a:ext cx="720900" cy="7101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t" bIns="11900" lIns="23800" spcFirstLastPara="1" rIns="23800" wrap="square" tIns="11900">
            <a:no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pic>
        <p:nvPicPr>
          <p:cNvPr id="967" name="Google Shape;967;p132"/>
          <p:cNvPicPr preferRelativeResize="0"/>
          <p:nvPr/>
        </p:nvPicPr>
        <p:blipFill rotWithShape="1">
          <a:blip r:embed="rId7">
            <a:alphaModFix/>
          </a:blip>
          <a:srcRect b="0" l="0" r="0" t="0"/>
          <a:stretch/>
        </p:blipFill>
        <p:spPr>
          <a:xfrm>
            <a:off x="9977966" y="2657876"/>
            <a:ext cx="548776" cy="540521"/>
          </a:xfrm>
          <a:prstGeom prst="rect">
            <a:avLst/>
          </a:prstGeom>
          <a:noFill/>
          <a:ln>
            <a:noFill/>
          </a:ln>
        </p:spPr>
      </p:pic>
      <p:sp>
        <p:nvSpPr>
          <p:cNvPr id="968" name="Google Shape;968;p132"/>
          <p:cNvSpPr/>
          <p:nvPr/>
        </p:nvSpPr>
        <p:spPr>
          <a:xfrm>
            <a:off x="7157552" y="4967673"/>
            <a:ext cx="720900" cy="7104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t" bIns="11900" lIns="23800" spcFirstLastPara="1" rIns="23800" wrap="square" tIns="11900">
            <a:no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sp>
        <p:nvSpPr>
          <p:cNvPr id="969" name="Google Shape;969;p132"/>
          <p:cNvSpPr/>
          <p:nvPr/>
        </p:nvSpPr>
        <p:spPr>
          <a:xfrm>
            <a:off x="8524705" y="5677999"/>
            <a:ext cx="720900" cy="7104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t" bIns="11900" lIns="23800" spcFirstLastPara="1" rIns="23800" wrap="square" tIns="11900">
            <a:no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sp>
        <p:nvSpPr>
          <p:cNvPr id="970" name="Google Shape;970;p132"/>
          <p:cNvSpPr/>
          <p:nvPr/>
        </p:nvSpPr>
        <p:spPr>
          <a:xfrm>
            <a:off x="9891988" y="4967686"/>
            <a:ext cx="720900" cy="710400"/>
          </a:xfrm>
          <a:prstGeom prst="ellipse">
            <a:avLst/>
          </a:prstGeom>
          <a:solidFill>
            <a:srgbClr val="000000"/>
          </a:solidFill>
          <a:ln cap="flat" cmpd="sng" w="9525">
            <a:solidFill>
              <a:schemeClr val="lt1"/>
            </a:solidFill>
            <a:prstDash val="solid"/>
            <a:round/>
            <a:headEnd len="sm" w="sm" type="none"/>
            <a:tailEnd len="sm" w="sm" type="none"/>
          </a:ln>
        </p:spPr>
        <p:txBody>
          <a:bodyPr anchorCtr="0" anchor="t" bIns="11900" lIns="23800" spcFirstLastPara="1" rIns="23800" wrap="square" tIns="11900">
            <a:no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pic>
        <p:nvPicPr>
          <p:cNvPr id="971" name="Google Shape;971;p132"/>
          <p:cNvPicPr preferRelativeResize="0"/>
          <p:nvPr/>
        </p:nvPicPr>
        <p:blipFill>
          <a:blip r:embed="rId8">
            <a:alphaModFix/>
          </a:blip>
          <a:stretch>
            <a:fillRect/>
          </a:stretch>
        </p:blipFill>
        <p:spPr>
          <a:xfrm>
            <a:off x="7281873" y="5133387"/>
            <a:ext cx="433598" cy="378896"/>
          </a:xfrm>
          <a:prstGeom prst="rect">
            <a:avLst/>
          </a:prstGeom>
          <a:noFill/>
          <a:ln>
            <a:noFill/>
          </a:ln>
        </p:spPr>
      </p:pic>
      <p:pic>
        <p:nvPicPr>
          <p:cNvPr id="972" name="Google Shape;972;p132"/>
          <p:cNvPicPr preferRelativeResize="0"/>
          <p:nvPr/>
        </p:nvPicPr>
        <p:blipFill>
          <a:blip r:embed="rId9">
            <a:alphaModFix/>
          </a:blip>
          <a:stretch>
            <a:fillRect/>
          </a:stretch>
        </p:blipFill>
        <p:spPr>
          <a:xfrm>
            <a:off x="10077328" y="5114352"/>
            <a:ext cx="433598" cy="516262"/>
          </a:xfrm>
          <a:prstGeom prst="rect">
            <a:avLst/>
          </a:prstGeom>
          <a:noFill/>
          <a:ln>
            <a:noFill/>
          </a:ln>
        </p:spPr>
      </p:pic>
      <p:pic>
        <p:nvPicPr>
          <p:cNvPr id="973" name="Google Shape;973;p132"/>
          <p:cNvPicPr preferRelativeResize="0"/>
          <p:nvPr/>
        </p:nvPicPr>
        <p:blipFill>
          <a:blip r:embed="rId10">
            <a:alphaModFix/>
          </a:blip>
          <a:stretch>
            <a:fillRect/>
          </a:stretch>
        </p:blipFill>
        <p:spPr>
          <a:xfrm>
            <a:off x="7345361" y="2508692"/>
            <a:ext cx="588140" cy="579476"/>
          </a:xfrm>
          <a:prstGeom prst="rect">
            <a:avLst/>
          </a:prstGeom>
          <a:noFill/>
          <a:ln>
            <a:noFill/>
          </a:ln>
          <a:effectLst>
            <a:outerShdw blurRad="57150" rotWithShape="0" algn="bl" dir="5400000" dist="19050">
              <a:srgbClr val="000000">
                <a:alpha val="50000"/>
              </a:srgbClr>
            </a:outerShdw>
          </a:effectLst>
        </p:spPr>
      </p:pic>
      <p:pic>
        <p:nvPicPr>
          <p:cNvPr descr="A picture containing text, coil spring, clipart&#10;&#10;Description automatically generated" id="974" name="Google Shape;974;p132"/>
          <p:cNvPicPr preferRelativeResize="0"/>
          <p:nvPr/>
        </p:nvPicPr>
        <p:blipFill rotWithShape="1">
          <a:blip r:embed="rId11">
            <a:alphaModFix/>
          </a:blip>
          <a:srcRect b="0" l="0" r="0" t="0"/>
          <a:stretch/>
        </p:blipFill>
        <p:spPr>
          <a:xfrm>
            <a:off x="8626773" y="5778560"/>
            <a:ext cx="516948" cy="509171"/>
          </a:xfrm>
          <a:prstGeom prst="rect">
            <a:avLst/>
          </a:prstGeom>
          <a:noFill/>
          <a:ln>
            <a:noFill/>
          </a:ln>
        </p:spPr>
      </p:pic>
      <p:pic>
        <p:nvPicPr>
          <p:cNvPr descr="A cartoon of a person holding a red object&#10;&#10;Description automatically generated" id="975" name="Google Shape;975;p132"/>
          <p:cNvPicPr preferRelativeResize="0"/>
          <p:nvPr/>
        </p:nvPicPr>
        <p:blipFill>
          <a:blip r:embed="rId12">
            <a:alphaModFix/>
          </a:blip>
          <a:stretch>
            <a:fillRect/>
          </a:stretch>
        </p:blipFill>
        <p:spPr>
          <a:xfrm>
            <a:off x="11358425" y="106088"/>
            <a:ext cx="609400" cy="1007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5161"/>
        </a:solidFill>
      </p:bgPr>
    </p:bg>
    <p:spTree>
      <p:nvGrpSpPr>
        <p:cNvPr id="979" name="Shape 979"/>
        <p:cNvGrpSpPr/>
        <p:nvPr/>
      </p:nvGrpSpPr>
      <p:grpSpPr>
        <a:xfrm>
          <a:off x="0" y="0"/>
          <a:ext cx="0" cy="0"/>
          <a:chOff x="0" y="0"/>
          <a:chExt cx="0" cy="0"/>
        </a:xfrm>
      </p:grpSpPr>
      <p:sp>
        <p:nvSpPr>
          <p:cNvPr id="980" name="Google Shape;980;p133"/>
          <p:cNvSpPr txBox="1"/>
          <p:nvPr>
            <p:ph type="ctrTitle"/>
          </p:nvPr>
        </p:nvSpPr>
        <p:spPr>
          <a:xfrm>
            <a:off x="829875" y="2372125"/>
            <a:ext cx="10388700" cy="133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800"/>
              <a:t>What can you do with </a:t>
            </a:r>
            <a:br>
              <a:rPr lang="en" sz="4800"/>
            </a:br>
            <a:r>
              <a:rPr lang="en" sz="4800"/>
              <a:t>Databricks Assistant?</a:t>
            </a:r>
            <a:endParaRPr sz="4800"/>
          </a:p>
        </p:txBody>
      </p:sp>
      <p:sp>
        <p:nvSpPr>
          <p:cNvPr id="981" name="Google Shape;981;p133"/>
          <p:cNvSpPr txBox="1"/>
          <p:nvPr>
            <p:ph idx="2" type="subTitle"/>
          </p:nvPr>
        </p:nvSpPr>
        <p:spPr>
          <a:xfrm>
            <a:off x="1015492" y="7674667"/>
            <a:ext cx="7014600" cy="6564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982" name="Google Shape;982;p133"/>
          <p:cNvSpPr txBox="1"/>
          <p:nvPr/>
        </p:nvSpPr>
        <p:spPr>
          <a:xfrm>
            <a:off x="7133003" y="1588310"/>
            <a:ext cx="1192500" cy="14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descr="A cartoon of a person in a suit and goggles holding a swing glider&#10;&#10;Description automatically generated" id="983" name="Google Shape;983;p133"/>
          <p:cNvPicPr preferRelativeResize="0"/>
          <p:nvPr/>
        </p:nvPicPr>
        <p:blipFill>
          <a:blip r:embed="rId3">
            <a:alphaModFix/>
          </a:blip>
          <a:stretch>
            <a:fillRect/>
          </a:stretch>
        </p:blipFill>
        <p:spPr>
          <a:xfrm>
            <a:off x="6691150" y="3858600"/>
            <a:ext cx="5214749" cy="2607374"/>
          </a:xfrm>
          <a:prstGeom prst="rect">
            <a:avLst/>
          </a:prstGeom>
          <a:noFill/>
          <a:ln>
            <a:noFill/>
          </a:ln>
        </p:spPr>
      </p:pic>
      <p:sp>
        <p:nvSpPr>
          <p:cNvPr id="984" name="Google Shape;984;p133"/>
          <p:cNvSpPr txBox="1"/>
          <p:nvPr/>
        </p:nvSpPr>
        <p:spPr>
          <a:xfrm>
            <a:off x="369984" y="3858609"/>
            <a:ext cx="1283100" cy="12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8" name="Shape 988"/>
        <p:cNvGrpSpPr/>
        <p:nvPr/>
      </p:nvGrpSpPr>
      <p:grpSpPr>
        <a:xfrm>
          <a:off x="0" y="0"/>
          <a:ext cx="0" cy="0"/>
          <a:chOff x="0" y="0"/>
          <a:chExt cx="0" cy="0"/>
        </a:xfrm>
      </p:grpSpPr>
      <p:sp>
        <p:nvSpPr>
          <p:cNvPr id="989" name="Google Shape;989;p13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lt1"/>
                </a:solidFill>
              </a:rPr>
              <a:t>Generate SQL or Python Code</a:t>
            </a:r>
            <a:endParaRPr>
              <a:solidFill>
                <a:schemeClr val="lt1"/>
              </a:solidFill>
            </a:endParaRPr>
          </a:p>
        </p:txBody>
      </p:sp>
      <p:sp>
        <p:nvSpPr>
          <p:cNvPr id="990" name="Google Shape;990;p134"/>
          <p:cNvSpPr txBox="1"/>
          <p:nvPr>
            <p:ph idx="1" type="body"/>
          </p:nvPr>
        </p:nvSpPr>
        <p:spPr>
          <a:xfrm>
            <a:off x="761800" y="1989450"/>
            <a:ext cx="4671900" cy="3927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600">
                <a:solidFill>
                  <a:schemeClr val="lt1"/>
                </a:solidFill>
              </a:rPr>
              <a:t>Enter natural language requests to generate code</a:t>
            </a:r>
            <a:endParaRPr sz="2600">
              <a:solidFill>
                <a:schemeClr val="lt1"/>
              </a:solidFill>
            </a:endParaRPr>
          </a:p>
          <a:p>
            <a:pPr indent="0" lvl="0" marL="9144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solidFill>
                  <a:schemeClr val="lt1"/>
                </a:solidFill>
              </a:rPr>
              <a:t>Use natively from Notebooks, SQL editor, and file editor</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solidFill>
                  <a:schemeClr val="lt1"/>
                </a:solidFill>
              </a:rPr>
              <a:t>Copy code or add it directly into a cell</a:t>
            </a:r>
            <a:br>
              <a:rPr lang="en" sz="2600">
                <a:solidFill>
                  <a:schemeClr val="lt1"/>
                </a:solidFill>
              </a:rPr>
            </a:br>
            <a:endParaRPr sz="2600">
              <a:solidFill>
                <a:schemeClr val="lt1"/>
              </a:solidFill>
            </a:endParaRPr>
          </a:p>
          <a:p>
            <a:pPr indent="0" lvl="0" marL="0" rtl="0" algn="l">
              <a:lnSpc>
                <a:spcPct val="115000"/>
              </a:lnSpc>
              <a:spcBef>
                <a:spcPts val="1100"/>
              </a:spcBef>
              <a:spcAft>
                <a:spcPts val="0"/>
              </a:spcAft>
              <a:buSzPts val="2400"/>
              <a:buNone/>
            </a:pPr>
            <a:r>
              <a:t/>
            </a:r>
            <a:endParaRPr sz="2600"/>
          </a:p>
        </p:txBody>
      </p:sp>
      <p:pic>
        <p:nvPicPr>
          <p:cNvPr id="991" name="Google Shape;991;p134"/>
          <p:cNvPicPr preferRelativeResize="0"/>
          <p:nvPr/>
        </p:nvPicPr>
        <p:blipFill>
          <a:blip r:embed="rId3">
            <a:alphaModFix/>
          </a:blip>
          <a:stretch>
            <a:fillRect/>
          </a:stretch>
        </p:blipFill>
        <p:spPr>
          <a:xfrm>
            <a:off x="6024225" y="2226597"/>
            <a:ext cx="5943600" cy="3009900"/>
          </a:xfrm>
          <a:prstGeom prst="rect">
            <a:avLst/>
          </a:prstGeom>
          <a:noFill/>
          <a:ln>
            <a:noFill/>
          </a:ln>
          <a:effectLst>
            <a:reflection blurRad="0" dir="5400000" dist="38100" endA="0" endPos="30000" fadeDir="5400012" kx="0" rotWithShape="0" algn="bl" stA="30000" stPos="0" sy="-100000" ky="0"/>
          </a:effectLst>
        </p:spPr>
      </p:pic>
      <p:pic>
        <p:nvPicPr>
          <p:cNvPr descr="A cartoon of a person wearing goggles&#10;&#10;Description automatically generated" id="992" name="Google Shape;992;p134"/>
          <p:cNvPicPr preferRelativeResize="0"/>
          <p:nvPr/>
        </p:nvPicPr>
        <p:blipFill>
          <a:blip r:embed="rId4">
            <a:alphaModFix/>
          </a:blip>
          <a:stretch>
            <a:fillRect/>
          </a:stretch>
        </p:blipFill>
        <p:spPr>
          <a:xfrm>
            <a:off x="10819650" y="102450"/>
            <a:ext cx="1148550" cy="5024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6" name="Shape 996"/>
        <p:cNvGrpSpPr/>
        <p:nvPr/>
      </p:nvGrpSpPr>
      <p:grpSpPr>
        <a:xfrm>
          <a:off x="0" y="0"/>
          <a:ext cx="0" cy="0"/>
          <a:chOff x="0" y="0"/>
          <a:chExt cx="0" cy="0"/>
        </a:xfrm>
      </p:grpSpPr>
      <p:sp>
        <p:nvSpPr>
          <p:cNvPr id="997" name="Google Shape;997;p13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lt1"/>
                </a:solidFill>
              </a:rPr>
              <a:t>Autocomplete code or queries</a:t>
            </a:r>
            <a:endParaRPr>
              <a:solidFill>
                <a:schemeClr val="lt1"/>
              </a:solidFill>
            </a:endParaRPr>
          </a:p>
        </p:txBody>
      </p:sp>
      <p:pic>
        <p:nvPicPr>
          <p:cNvPr id="998" name="Google Shape;998;p135"/>
          <p:cNvPicPr preferRelativeResize="0"/>
          <p:nvPr/>
        </p:nvPicPr>
        <p:blipFill>
          <a:blip r:embed="rId3">
            <a:alphaModFix/>
          </a:blip>
          <a:stretch>
            <a:fillRect/>
          </a:stretch>
        </p:blipFill>
        <p:spPr>
          <a:xfrm>
            <a:off x="6164725" y="2938925"/>
            <a:ext cx="5812975" cy="1779300"/>
          </a:xfrm>
          <a:prstGeom prst="rect">
            <a:avLst/>
          </a:prstGeom>
          <a:noFill/>
          <a:ln cap="flat" cmpd="sng" w="9525">
            <a:solidFill>
              <a:srgbClr val="434343"/>
            </a:solidFill>
            <a:prstDash val="solid"/>
            <a:round/>
            <a:headEnd len="sm" w="sm" type="none"/>
            <a:tailEnd len="sm" w="sm" type="none"/>
          </a:ln>
          <a:effectLst>
            <a:reflection blurRad="0" dir="5400000" dist="38100" endA="0" endPos="30000" fadeDir="5400012" kx="0" rotWithShape="0" algn="bl" stA="50000" stPos="0" sy="-100000" ky="0"/>
          </a:effectLst>
        </p:spPr>
      </p:pic>
      <p:sp>
        <p:nvSpPr>
          <p:cNvPr id="999" name="Google Shape;999;p135"/>
          <p:cNvSpPr txBox="1"/>
          <p:nvPr>
            <p:ph idx="1" type="body"/>
          </p:nvPr>
        </p:nvSpPr>
        <p:spPr>
          <a:xfrm>
            <a:off x="691025" y="1829325"/>
            <a:ext cx="5333100" cy="3665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600">
                <a:solidFill>
                  <a:schemeClr val="lt1"/>
                </a:solidFill>
              </a:rPr>
              <a:t>Generate code from comments inside a cell or query editor</a:t>
            </a:r>
            <a:endParaRPr sz="2600">
              <a:solidFill>
                <a:schemeClr val="lt1"/>
              </a:solidFill>
            </a:endParaRPr>
          </a:p>
          <a:p>
            <a:pPr indent="0" lvl="0" marL="457200" rtl="0" algn="l">
              <a:lnSpc>
                <a:spcPct val="115000"/>
              </a:lnSpc>
              <a:spcBef>
                <a:spcPts val="0"/>
              </a:spcBef>
              <a:spcAft>
                <a:spcPts val="0"/>
              </a:spcAft>
              <a:buNone/>
            </a:pPr>
            <a:r>
              <a:t/>
            </a:r>
            <a:endParaRPr sz="2600">
              <a:solidFill>
                <a:schemeClr val="lt1"/>
              </a:solidFill>
            </a:endParaRPr>
          </a:p>
          <a:p>
            <a:pPr indent="0" lvl="0" marL="0" rtl="0" algn="l">
              <a:lnSpc>
                <a:spcPct val="115000"/>
              </a:lnSpc>
              <a:spcBef>
                <a:spcPts val="0"/>
              </a:spcBef>
              <a:spcAft>
                <a:spcPts val="0"/>
              </a:spcAft>
              <a:buNone/>
            </a:pPr>
            <a:r>
              <a:rPr lang="en" sz="2600">
                <a:solidFill>
                  <a:schemeClr val="lt1"/>
                </a:solidFill>
              </a:rPr>
              <a:t>Control + shift + space (Windows) or option + shift + space (Mac) for </a:t>
            </a:r>
            <a:r>
              <a:rPr lang="en" sz="2600">
                <a:solidFill>
                  <a:schemeClr val="lt1"/>
                </a:solidFill>
              </a:rPr>
              <a:t>autocomplete suggestions</a:t>
            </a:r>
            <a:endParaRPr sz="2600"/>
          </a:p>
          <a:p>
            <a:pPr indent="0" lvl="0" marL="0" rtl="0" algn="l">
              <a:lnSpc>
                <a:spcPct val="115000"/>
              </a:lnSpc>
              <a:spcBef>
                <a:spcPts val="1100"/>
              </a:spcBef>
              <a:spcAft>
                <a:spcPts val="0"/>
              </a:spcAft>
              <a:buSzPts val="2400"/>
              <a:buNone/>
            </a:pPr>
            <a:r>
              <a:t/>
            </a:r>
            <a:endParaRPr sz="2600"/>
          </a:p>
        </p:txBody>
      </p:sp>
      <p:pic>
        <p:nvPicPr>
          <p:cNvPr descr="A cartoon of a person wearing goggles&#10;&#10;Description automatically generated" id="1000" name="Google Shape;1000;p135"/>
          <p:cNvPicPr preferRelativeResize="0"/>
          <p:nvPr/>
        </p:nvPicPr>
        <p:blipFill>
          <a:blip r:embed="rId4">
            <a:alphaModFix/>
          </a:blip>
          <a:stretch>
            <a:fillRect/>
          </a:stretch>
        </p:blipFill>
        <p:spPr>
          <a:xfrm>
            <a:off x="11243050" y="165700"/>
            <a:ext cx="604250" cy="769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IS23 Template">
  <a:themeElements>
    <a:clrScheme name="DAIS23">
      <a:dk1>
        <a:srgbClr val="10121E"/>
      </a:dk1>
      <a:lt1>
        <a:srgbClr val="FFFFFF"/>
      </a:lt1>
      <a:dk2>
        <a:srgbClr val="000000"/>
      </a:dk2>
      <a:lt2>
        <a:srgbClr val="EEEDE9"/>
      </a:lt2>
      <a:accent1>
        <a:srgbClr val="F16047"/>
      </a:accent1>
      <a:accent2>
        <a:srgbClr val="85DDB5"/>
      </a:accent2>
      <a:accent3>
        <a:srgbClr val="A966FF"/>
      </a:accent3>
      <a:accent4>
        <a:srgbClr val="DA4478"/>
      </a:accent4>
      <a:accent5>
        <a:srgbClr val="D3BD92"/>
      </a:accent5>
      <a:accent6>
        <a:srgbClr val="FBAA00"/>
      </a:accent6>
      <a:hlink>
        <a:srgbClr val="F16047"/>
      </a:hlink>
      <a:folHlink>
        <a:srgbClr val="F160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